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  <p:sldMasterId id="2147483684" r:id="rId3"/>
    <p:sldMasterId id="2147483686" r:id="rId4"/>
    <p:sldMasterId id="2147483702" r:id="rId5"/>
  </p:sldMasterIdLst>
  <p:notesMasterIdLst>
    <p:notesMasterId r:id="rId42"/>
  </p:notesMasterIdLst>
  <p:sldIdLst>
    <p:sldId id="284" r:id="rId6"/>
    <p:sldId id="285" r:id="rId7"/>
    <p:sldId id="315" r:id="rId8"/>
    <p:sldId id="286" r:id="rId9"/>
    <p:sldId id="287" r:id="rId10"/>
    <p:sldId id="293" r:id="rId11"/>
    <p:sldId id="288" r:id="rId12"/>
    <p:sldId id="289" r:id="rId13"/>
    <p:sldId id="290" r:id="rId14"/>
    <p:sldId id="292" r:id="rId15"/>
    <p:sldId id="294" r:id="rId16"/>
    <p:sldId id="295" r:id="rId17"/>
    <p:sldId id="297" r:id="rId18"/>
    <p:sldId id="299" r:id="rId19"/>
    <p:sldId id="302" r:id="rId20"/>
    <p:sldId id="303" r:id="rId21"/>
    <p:sldId id="304" r:id="rId22"/>
    <p:sldId id="305" r:id="rId23"/>
    <p:sldId id="307" r:id="rId24"/>
    <p:sldId id="308" r:id="rId25"/>
    <p:sldId id="310" r:id="rId26"/>
    <p:sldId id="312" r:id="rId27"/>
    <p:sldId id="330" r:id="rId28"/>
    <p:sldId id="331" r:id="rId29"/>
    <p:sldId id="328" r:id="rId30"/>
    <p:sldId id="327" r:id="rId31"/>
    <p:sldId id="329" r:id="rId32"/>
    <p:sldId id="311" r:id="rId33"/>
    <p:sldId id="326" r:id="rId34"/>
    <p:sldId id="313" r:id="rId35"/>
    <p:sldId id="325" r:id="rId36"/>
    <p:sldId id="306" r:id="rId37"/>
    <p:sldId id="332" r:id="rId38"/>
    <p:sldId id="316" r:id="rId39"/>
    <p:sldId id="317" r:id="rId40"/>
    <p:sldId id="291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C2AFD3E-925D-4EE0-AAEE-8ED7FBB511C7}">
          <p14:sldIdLst>
            <p14:sldId id="284"/>
            <p14:sldId id="285"/>
            <p14:sldId id="315"/>
          </p14:sldIdLst>
        </p14:section>
        <p14:section name="PDDL" id="{D90C8D9B-9104-4DA0-9649-67185AF93C27}">
          <p14:sldIdLst>
            <p14:sldId id="286"/>
            <p14:sldId id="287"/>
            <p14:sldId id="293"/>
            <p14:sldId id="288"/>
            <p14:sldId id="289"/>
            <p14:sldId id="290"/>
            <p14:sldId id="292"/>
          </p14:sldIdLst>
        </p14:section>
        <p14:section name="ROSPlan" id="{AA409436-6D3C-4D2E-BCDB-AAF4F939D0A9}">
          <p14:sldIdLst>
            <p14:sldId id="294"/>
            <p14:sldId id="295"/>
            <p14:sldId id="297"/>
            <p14:sldId id="299"/>
            <p14:sldId id="302"/>
            <p14:sldId id="303"/>
          </p14:sldIdLst>
        </p14:section>
        <p14:section name="Umweltmodell" id="{406629C3-918D-4BF9-A5D0-471E755AD303}">
          <p14:sldIdLst>
            <p14:sldId id="304"/>
          </p14:sldIdLst>
        </p14:section>
        <p14:section name="Vorgehen" id="{7ACE025D-3122-450F-BF5E-9C679BF942C5}">
          <p14:sldIdLst>
            <p14:sldId id="305"/>
            <p14:sldId id="307"/>
            <p14:sldId id="308"/>
            <p14:sldId id="310"/>
            <p14:sldId id="312"/>
            <p14:sldId id="330"/>
            <p14:sldId id="331"/>
            <p14:sldId id="328"/>
            <p14:sldId id="327"/>
            <p14:sldId id="329"/>
            <p14:sldId id="311"/>
            <p14:sldId id="326"/>
            <p14:sldId id="313"/>
            <p14:sldId id="325"/>
          </p14:sldIdLst>
        </p14:section>
        <p14:section name="Ergebnisse" id="{EA08E6E7-2CDB-4424-8964-EB176A53AD18}">
          <p14:sldIdLst>
            <p14:sldId id="306"/>
            <p14:sldId id="332"/>
            <p14:sldId id="316"/>
            <p14:sldId id="317"/>
          </p14:sldIdLst>
        </p14:section>
        <p14:section name="Ende" id="{AADB4563-0B93-4506-83B3-FEA5F7197303}">
          <p14:sldIdLst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28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10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FC7657-3734-4222-9571-52A485B62DA4}" v="46" dt="2023-02-12T10:34:15.2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010" autoAdjust="0"/>
    <p:restoredTop sz="97912" autoAdjust="0"/>
  </p:normalViewPr>
  <p:slideViewPr>
    <p:cSldViewPr snapToGrid="0" showGuides="1">
      <p:cViewPr varScale="1">
        <p:scale>
          <a:sx n="103" d="100"/>
          <a:sy n="103" d="100"/>
        </p:scale>
        <p:origin x="114" y="144"/>
      </p:cViewPr>
      <p:guideLst>
        <p:guide orient="horz" pos="566"/>
        <p:guide pos="7423"/>
        <p:guide orient="horz" pos="1281"/>
        <p:guide orient="horz" pos="3932"/>
        <p:guide orient="horz" pos="1110"/>
        <p:guide pos="2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D4790C-4B82-4396-9324-E2A60445B794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F6ADA4-28BB-4C86-92AF-37A5519E8897}">
      <dgm:prSet phldrT="[Text]"/>
      <dgm:spPr>
        <a:solidFill>
          <a:srgbClr val="000000"/>
        </a:solidFill>
      </dgm:spPr>
      <dgm:t>
        <a:bodyPr/>
        <a:lstStyle/>
        <a:p>
          <a:r>
            <a:rPr lang="de-DE" dirty="0"/>
            <a:t>Koordinator</a:t>
          </a:r>
        </a:p>
      </dgm:t>
    </dgm:pt>
    <dgm:pt modelId="{3BE380B4-114D-4F0C-A921-976E51655C21}" type="parTrans" cxnId="{9037F679-AB6C-40A0-B48A-AEC6084071D4}">
      <dgm:prSet/>
      <dgm:spPr/>
      <dgm:t>
        <a:bodyPr/>
        <a:lstStyle/>
        <a:p>
          <a:endParaRPr lang="de-DE"/>
        </a:p>
      </dgm:t>
    </dgm:pt>
    <dgm:pt modelId="{DB279206-7BDD-41A7-815F-CF97DBB6C21D}" type="sibTrans" cxnId="{9037F679-AB6C-40A0-B48A-AEC6084071D4}">
      <dgm:prSet/>
      <dgm:spPr/>
      <dgm:t>
        <a:bodyPr/>
        <a:lstStyle/>
        <a:p>
          <a:endParaRPr lang="de-DE"/>
        </a:p>
      </dgm:t>
    </dgm:pt>
    <dgm:pt modelId="{AFA77193-DE9F-4C1D-B0D2-9EED4C704B7B}">
      <dgm:prSet phldrT="[Text]"/>
      <dgm:spPr/>
      <dgm:t>
        <a:bodyPr/>
        <a:lstStyle/>
        <a:p>
          <a:r>
            <a:rPr lang="de-DE" dirty="0"/>
            <a:t>Aktion</a:t>
          </a:r>
          <a:br>
            <a:rPr lang="de-DE" dirty="0"/>
          </a:br>
          <a:r>
            <a:rPr lang="de-DE" dirty="0"/>
            <a:t>Funktionsaufruf</a:t>
          </a:r>
        </a:p>
      </dgm:t>
    </dgm:pt>
    <dgm:pt modelId="{2F9BFD0E-C749-410B-A862-F144E13B7C34}" type="parTrans" cxnId="{682A9216-3501-4DEB-A629-5AFD2CBE7751}">
      <dgm:prSet/>
      <dgm:spPr/>
      <dgm:t>
        <a:bodyPr/>
        <a:lstStyle/>
        <a:p>
          <a:endParaRPr lang="de-DE"/>
        </a:p>
      </dgm:t>
    </dgm:pt>
    <dgm:pt modelId="{D57231A2-4711-49C0-8B76-5B1EBBBDCDBA}" type="sibTrans" cxnId="{682A9216-3501-4DEB-A629-5AFD2CBE7751}">
      <dgm:prSet/>
      <dgm:spPr/>
      <dgm:t>
        <a:bodyPr/>
        <a:lstStyle/>
        <a:p>
          <a:endParaRPr lang="de-DE"/>
        </a:p>
      </dgm:t>
    </dgm:pt>
    <dgm:pt modelId="{65BC4BF2-A5C0-475D-B39F-E9F831105DA8}">
      <dgm:prSet phldrT="[Text]"/>
      <dgm:spPr/>
      <dgm:t>
        <a:bodyPr/>
        <a:lstStyle/>
        <a:p>
          <a:r>
            <a:rPr lang="de-DE" dirty="0"/>
            <a:t>Evtl. KB</a:t>
          </a:r>
          <a:br>
            <a:rPr lang="de-DE" dirty="0"/>
          </a:br>
          <a:r>
            <a:rPr lang="de-DE" dirty="0"/>
            <a:t>Aktualisierung</a:t>
          </a:r>
        </a:p>
      </dgm:t>
    </dgm:pt>
    <dgm:pt modelId="{6F6F4CD3-DDEB-44D8-8E5C-23196D63DD3D}" type="parTrans" cxnId="{71890578-CE65-49D9-B4CB-2B1F11413290}">
      <dgm:prSet/>
      <dgm:spPr/>
      <dgm:t>
        <a:bodyPr/>
        <a:lstStyle/>
        <a:p>
          <a:endParaRPr lang="de-DE"/>
        </a:p>
      </dgm:t>
    </dgm:pt>
    <dgm:pt modelId="{B0B8BC39-68DD-4A39-A093-C84B6EE8049B}" type="sibTrans" cxnId="{71890578-CE65-49D9-B4CB-2B1F11413290}">
      <dgm:prSet/>
      <dgm:spPr/>
      <dgm:t>
        <a:bodyPr/>
        <a:lstStyle/>
        <a:p>
          <a:endParaRPr lang="de-DE"/>
        </a:p>
      </dgm:t>
    </dgm:pt>
    <dgm:pt modelId="{FFD1C9F6-ABB0-4FE0-8AB2-39FA262718E9}">
      <dgm:prSet phldrT="[Text]"/>
      <dgm:spPr/>
      <dgm:t>
        <a:bodyPr/>
        <a:lstStyle/>
        <a:p>
          <a:r>
            <a:rPr lang="de-DE" dirty="0"/>
            <a:t>Feedback</a:t>
          </a:r>
        </a:p>
      </dgm:t>
    </dgm:pt>
    <dgm:pt modelId="{6959F4E0-BD03-4D76-A672-6CBA520F5DAC}" type="parTrans" cxnId="{4A466207-6AE9-4603-911C-226C17278FBC}">
      <dgm:prSet/>
      <dgm:spPr/>
      <dgm:t>
        <a:bodyPr/>
        <a:lstStyle/>
        <a:p>
          <a:endParaRPr lang="de-DE"/>
        </a:p>
      </dgm:t>
    </dgm:pt>
    <dgm:pt modelId="{52D188C1-2C95-42E3-A698-55847E848EDA}" type="sibTrans" cxnId="{4A466207-6AE9-4603-911C-226C17278FBC}">
      <dgm:prSet/>
      <dgm:spPr/>
      <dgm:t>
        <a:bodyPr/>
        <a:lstStyle/>
        <a:p>
          <a:endParaRPr lang="de-DE"/>
        </a:p>
      </dgm:t>
    </dgm:pt>
    <dgm:pt modelId="{271390C8-493A-448C-B8E1-550532474F97}">
      <dgm:prSet phldrT="[Text]"/>
      <dgm:spPr/>
      <dgm:t>
        <a:bodyPr/>
        <a:lstStyle/>
        <a:p>
          <a:r>
            <a:rPr lang="de-DE" dirty="0"/>
            <a:t>Aktion</a:t>
          </a:r>
          <a:br>
            <a:rPr lang="de-DE" dirty="0"/>
          </a:br>
          <a:r>
            <a:rPr lang="de-DE" dirty="0"/>
            <a:t>Durchführung</a:t>
          </a:r>
        </a:p>
      </dgm:t>
    </dgm:pt>
    <dgm:pt modelId="{3CD89841-CE6C-4317-A2CF-EA0296D837F2}" type="parTrans" cxnId="{3D35167E-E949-49B1-8DE9-D93882A25921}">
      <dgm:prSet/>
      <dgm:spPr/>
      <dgm:t>
        <a:bodyPr/>
        <a:lstStyle/>
        <a:p>
          <a:endParaRPr lang="de-DE"/>
        </a:p>
      </dgm:t>
    </dgm:pt>
    <dgm:pt modelId="{F2C96898-2959-457F-B555-09F92E74A43F}" type="sibTrans" cxnId="{3D35167E-E949-49B1-8DE9-D93882A25921}">
      <dgm:prSet/>
      <dgm:spPr/>
      <dgm:t>
        <a:bodyPr/>
        <a:lstStyle/>
        <a:p>
          <a:endParaRPr lang="de-DE"/>
        </a:p>
      </dgm:t>
    </dgm:pt>
    <dgm:pt modelId="{6A1251DD-F58F-4C2D-B72A-3F2E012E9DC8}">
      <dgm:prSet phldrT="[Text]"/>
      <dgm:spPr>
        <a:solidFill>
          <a:srgbClr val="002896"/>
        </a:solidFill>
      </dgm:spPr>
      <dgm:t>
        <a:bodyPr/>
        <a:lstStyle/>
        <a:p>
          <a:r>
            <a:rPr lang="de-DE"/>
            <a:t>Dispatch</a:t>
          </a:r>
          <a:endParaRPr lang="de-DE" dirty="0"/>
        </a:p>
      </dgm:t>
    </dgm:pt>
    <dgm:pt modelId="{028FE0A9-F442-4C02-B6B2-96B3F68415E0}" type="parTrans" cxnId="{2068E86D-828A-4448-A49A-CFEAC6B95C4D}">
      <dgm:prSet/>
      <dgm:spPr/>
      <dgm:t>
        <a:bodyPr/>
        <a:lstStyle/>
        <a:p>
          <a:endParaRPr lang="de-DE"/>
        </a:p>
      </dgm:t>
    </dgm:pt>
    <dgm:pt modelId="{935B7058-4D6F-4DEB-AB66-8910CC18496A}" type="sibTrans" cxnId="{2068E86D-828A-4448-A49A-CFEAC6B95C4D}">
      <dgm:prSet/>
      <dgm:spPr/>
      <dgm:t>
        <a:bodyPr/>
        <a:lstStyle/>
        <a:p>
          <a:endParaRPr lang="de-DE"/>
        </a:p>
      </dgm:t>
    </dgm:pt>
    <dgm:pt modelId="{F4192F68-C2F7-4464-B2CD-D39AA9F8E230}" type="pres">
      <dgm:prSet presAssocID="{98D4790C-4B82-4396-9324-E2A60445B794}" presName="cycle" presStyleCnt="0">
        <dgm:presLayoutVars>
          <dgm:dir/>
          <dgm:resizeHandles val="exact"/>
        </dgm:presLayoutVars>
      </dgm:prSet>
      <dgm:spPr/>
    </dgm:pt>
    <dgm:pt modelId="{484B64AD-E681-4AE9-83F6-96E493581041}" type="pres">
      <dgm:prSet presAssocID="{B0F6ADA4-28BB-4C86-92AF-37A5519E8897}" presName="node" presStyleLbl="node1" presStyleIdx="0" presStyleCnt="6">
        <dgm:presLayoutVars>
          <dgm:bulletEnabled val="1"/>
        </dgm:presLayoutVars>
      </dgm:prSet>
      <dgm:spPr/>
    </dgm:pt>
    <dgm:pt modelId="{D4C46AD2-5EEA-42F9-BA83-32BFFDC6BEC7}" type="pres">
      <dgm:prSet presAssocID="{B0F6ADA4-28BB-4C86-92AF-37A5519E8897}" presName="spNode" presStyleCnt="0"/>
      <dgm:spPr/>
    </dgm:pt>
    <dgm:pt modelId="{7BE07578-657D-4A91-90DD-8154B9D0024D}" type="pres">
      <dgm:prSet presAssocID="{DB279206-7BDD-41A7-815F-CF97DBB6C21D}" presName="sibTrans" presStyleLbl="sibTrans1D1" presStyleIdx="0" presStyleCnt="6"/>
      <dgm:spPr/>
    </dgm:pt>
    <dgm:pt modelId="{3BFFFD75-0436-48A3-95C9-95FF1A77AA96}" type="pres">
      <dgm:prSet presAssocID="{6A1251DD-F58F-4C2D-B72A-3F2E012E9DC8}" presName="node" presStyleLbl="node1" presStyleIdx="1" presStyleCnt="6" custRadScaleRad="99860" custRadScaleInc="-292">
        <dgm:presLayoutVars>
          <dgm:bulletEnabled val="1"/>
        </dgm:presLayoutVars>
      </dgm:prSet>
      <dgm:spPr/>
    </dgm:pt>
    <dgm:pt modelId="{19E0ACD3-57B0-4184-B8E8-329D994FE64A}" type="pres">
      <dgm:prSet presAssocID="{6A1251DD-F58F-4C2D-B72A-3F2E012E9DC8}" presName="spNode" presStyleCnt="0"/>
      <dgm:spPr/>
    </dgm:pt>
    <dgm:pt modelId="{7B922762-44AB-4A7F-B0EF-E37BC2C41A04}" type="pres">
      <dgm:prSet presAssocID="{935B7058-4D6F-4DEB-AB66-8910CC18496A}" presName="sibTrans" presStyleLbl="sibTrans1D1" presStyleIdx="1" presStyleCnt="6"/>
      <dgm:spPr/>
    </dgm:pt>
    <dgm:pt modelId="{5C9A46B0-2511-4218-898B-D90E0A30FC8A}" type="pres">
      <dgm:prSet presAssocID="{AFA77193-DE9F-4C1D-B0D2-9EED4C704B7B}" presName="node" presStyleLbl="node1" presStyleIdx="2" presStyleCnt="6">
        <dgm:presLayoutVars>
          <dgm:bulletEnabled val="1"/>
        </dgm:presLayoutVars>
      </dgm:prSet>
      <dgm:spPr/>
    </dgm:pt>
    <dgm:pt modelId="{612F6807-E460-446A-9AC4-C2F27FD93AB4}" type="pres">
      <dgm:prSet presAssocID="{AFA77193-DE9F-4C1D-B0D2-9EED4C704B7B}" presName="spNode" presStyleCnt="0"/>
      <dgm:spPr/>
    </dgm:pt>
    <dgm:pt modelId="{94C674EB-53DE-4E06-BE51-34F3D5A028A7}" type="pres">
      <dgm:prSet presAssocID="{D57231A2-4711-49C0-8B76-5B1EBBBDCDBA}" presName="sibTrans" presStyleLbl="sibTrans1D1" presStyleIdx="2" presStyleCnt="6"/>
      <dgm:spPr/>
    </dgm:pt>
    <dgm:pt modelId="{F6F2CE06-4154-4AF3-A388-6F34A7250D31}" type="pres">
      <dgm:prSet presAssocID="{271390C8-493A-448C-B8E1-550532474F97}" presName="node" presStyleLbl="node1" presStyleIdx="3" presStyleCnt="6">
        <dgm:presLayoutVars>
          <dgm:bulletEnabled val="1"/>
        </dgm:presLayoutVars>
      </dgm:prSet>
      <dgm:spPr/>
    </dgm:pt>
    <dgm:pt modelId="{7D0B1D84-7C1B-4DA2-9C81-251AFD779778}" type="pres">
      <dgm:prSet presAssocID="{271390C8-493A-448C-B8E1-550532474F97}" presName="spNode" presStyleCnt="0"/>
      <dgm:spPr/>
    </dgm:pt>
    <dgm:pt modelId="{BE211140-1176-4251-BED3-93D5B2946402}" type="pres">
      <dgm:prSet presAssocID="{F2C96898-2959-457F-B555-09F92E74A43F}" presName="sibTrans" presStyleLbl="sibTrans1D1" presStyleIdx="3" presStyleCnt="6"/>
      <dgm:spPr/>
    </dgm:pt>
    <dgm:pt modelId="{1C9D9A31-CBD2-428B-9344-DA3102EF7002}" type="pres">
      <dgm:prSet presAssocID="{65BC4BF2-A5C0-475D-B39F-E9F831105DA8}" presName="node" presStyleLbl="node1" presStyleIdx="4" presStyleCnt="6">
        <dgm:presLayoutVars>
          <dgm:bulletEnabled val="1"/>
        </dgm:presLayoutVars>
      </dgm:prSet>
      <dgm:spPr/>
    </dgm:pt>
    <dgm:pt modelId="{3AF89458-BE66-4CC9-8E18-6F057D5C615D}" type="pres">
      <dgm:prSet presAssocID="{65BC4BF2-A5C0-475D-B39F-E9F831105DA8}" presName="spNode" presStyleCnt="0"/>
      <dgm:spPr/>
    </dgm:pt>
    <dgm:pt modelId="{0941E639-AD36-4891-B9AA-EAF58EB746E3}" type="pres">
      <dgm:prSet presAssocID="{B0B8BC39-68DD-4A39-A093-C84B6EE8049B}" presName="sibTrans" presStyleLbl="sibTrans1D1" presStyleIdx="4" presStyleCnt="6"/>
      <dgm:spPr/>
    </dgm:pt>
    <dgm:pt modelId="{A7426EE0-9CD3-466C-98BC-C4C62E878C7B}" type="pres">
      <dgm:prSet presAssocID="{FFD1C9F6-ABB0-4FE0-8AB2-39FA262718E9}" presName="node" presStyleLbl="node1" presStyleIdx="5" presStyleCnt="6">
        <dgm:presLayoutVars>
          <dgm:bulletEnabled val="1"/>
        </dgm:presLayoutVars>
      </dgm:prSet>
      <dgm:spPr/>
    </dgm:pt>
    <dgm:pt modelId="{6E4EA9CF-F127-4CC5-930F-1B5B309E2F23}" type="pres">
      <dgm:prSet presAssocID="{FFD1C9F6-ABB0-4FE0-8AB2-39FA262718E9}" presName="spNode" presStyleCnt="0"/>
      <dgm:spPr/>
    </dgm:pt>
    <dgm:pt modelId="{A1ECC5D3-C0E3-47CC-85A5-4D10EC48247F}" type="pres">
      <dgm:prSet presAssocID="{52D188C1-2C95-42E3-A698-55847E848EDA}" presName="sibTrans" presStyleLbl="sibTrans1D1" presStyleIdx="5" presStyleCnt="6"/>
      <dgm:spPr/>
    </dgm:pt>
  </dgm:ptLst>
  <dgm:cxnLst>
    <dgm:cxn modelId="{4A466207-6AE9-4603-911C-226C17278FBC}" srcId="{98D4790C-4B82-4396-9324-E2A60445B794}" destId="{FFD1C9F6-ABB0-4FE0-8AB2-39FA262718E9}" srcOrd="5" destOrd="0" parTransId="{6959F4E0-BD03-4D76-A672-6CBA520F5DAC}" sibTransId="{52D188C1-2C95-42E3-A698-55847E848EDA}"/>
    <dgm:cxn modelId="{682A9216-3501-4DEB-A629-5AFD2CBE7751}" srcId="{98D4790C-4B82-4396-9324-E2A60445B794}" destId="{AFA77193-DE9F-4C1D-B0D2-9EED4C704B7B}" srcOrd="2" destOrd="0" parTransId="{2F9BFD0E-C749-410B-A862-F144E13B7C34}" sibTransId="{D57231A2-4711-49C0-8B76-5B1EBBBDCDBA}"/>
    <dgm:cxn modelId="{01EA611A-7AC5-47C1-A9FA-3B2D8C52E60C}" type="presOf" srcId="{DB279206-7BDD-41A7-815F-CF97DBB6C21D}" destId="{7BE07578-657D-4A91-90DD-8154B9D0024D}" srcOrd="0" destOrd="0" presId="urn:microsoft.com/office/officeart/2005/8/layout/cycle5"/>
    <dgm:cxn modelId="{E21F981F-3D92-401D-AC7C-396B7AC86F58}" type="presOf" srcId="{935B7058-4D6F-4DEB-AB66-8910CC18496A}" destId="{7B922762-44AB-4A7F-B0EF-E37BC2C41A04}" srcOrd="0" destOrd="0" presId="urn:microsoft.com/office/officeart/2005/8/layout/cycle5"/>
    <dgm:cxn modelId="{29F84924-30A0-42A2-9EB3-9A72FAE6F8A1}" type="presOf" srcId="{6A1251DD-F58F-4C2D-B72A-3F2E012E9DC8}" destId="{3BFFFD75-0436-48A3-95C9-95FF1A77AA96}" srcOrd="0" destOrd="0" presId="urn:microsoft.com/office/officeart/2005/8/layout/cycle5"/>
    <dgm:cxn modelId="{FF8F2228-DA65-4FC2-9982-34BA22EFEEC5}" type="presOf" srcId="{B0B8BC39-68DD-4A39-A093-C84B6EE8049B}" destId="{0941E639-AD36-4891-B9AA-EAF58EB746E3}" srcOrd="0" destOrd="0" presId="urn:microsoft.com/office/officeart/2005/8/layout/cycle5"/>
    <dgm:cxn modelId="{5E352164-0EB5-4196-82FC-5C886C9FDD1E}" type="presOf" srcId="{F2C96898-2959-457F-B555-09F92E74A43F}" destId="{BE211140-1176-4251-BED3-93D5B2946402}" srcOrd="0" destOrd="0" presId="urn:microsoft.com/office/officeart/2005/8/layout/cycle5"/>
    <dgm:cxn modelId="{2068E86D-828A-4448-A49A-CFEAC6B95C4D}" srcId="{98D4790C-4B82-4396-9324-E2A60445B794}" destId="{6A1251DD-F58F-4C2D-B72A-3F2E012E9DC8}" srcOrd="1" destOrd="0" parTransId="{028FE0A9-F442-4C02-B6B2-96B3F68415E0}" sibTransId="{935B7058-4D6F-4DEB-AB66-8910CC18496A}"/>
    <dgm:cxn modelId="{27CBEC72-D8D3-45DC-B3EE-BA32E72708A6}" type="presOf" srcId="{52D188C1-2C95-42E3-A698-55847E848EDA}" destId="{A1ECC5D3-C0E3-47CC-85A5-4D10EC48247F}" srcOrd="0" destOrd="0" presId="urn:microsoft.com/office/officeart/2005/8/layout/cycle5"/>
    <dgm:cxn modelId="{71890578-CE65-49D9-B4CB-2B1F11413290}" srcId="{98D4790C-4B82-4396-9324-E2A60445B794}" destId="{65BC4BF2-A5C0-475D-B39F-E9F831105DA8}" srcOrd="4" destOrd="0" parTransId="{6F6F4CD3-DDEB-44D8-8E5C-23196D63DD3D}" sibTransId="{B0B8BC39-68DD-4A39-A093-C84B6EE8049B}"/>
    <dgm:cxn modelId="{9037F679-AB6C-40A0-B48A-AEC6084071D4}" srcId="{98D4790C-4B82-4396-9324-E2A60445B794}" destId="{B0F6ADA4-28BB-4C86-92AF-37A5519E8897}" srcOrd="0" destOrd="0" parTransId="{3BE380B4-114D-4F0C-A921-976E51655C21}" sibTransId="{DB279206-7BDD-41A7-815F-CF97DBB6C21D}"/>
    <dgm:cxn modelId="{3D35167E-E949-49B1-8DE9-D93882A25921}" srcId="{98D4790C-4B82-4396-9324-E2A60445B794}" destId="{271390C8-493A-448C-B8E1-550532474F97}" srcOrd="3" destOrd="0" parTransId="{3CD89841-CE6C-4317-A2CF-EA0296D837F2}" sibTransId="{F2C96898-2959-457F-B555-09F92E74A43F}"/>
    <dgm:cxn modelId="{CA23F686-4F18-4FB8-A23F-EE4060A98D71}" type="presOf" srcId="{FFD1C9F6-ABB0-4FE0-8AB2-39FA262718E9}" destId="{A7426EE0-9CD3-466C-98BC-C4C62E878C7B}" srcOrd="0" destOrd="0" presId="urn:microsoft.com/office/officeart/2005/8/layout/cycle5"/>
    <dgm:cxn modelId="{8178B0A3-D175-49D3-8B43-34A41C519D78}" type="presOf" srcId="{AFA77193-DE9F-4C1D-B0D2-9EED4C704B7B}" destId="{5C9A46B0-2511-4218-898B-D90E0A30FC8A}" srcOrd="0" destOrd="0" presId="urn:microsoft.com/office/officeart/2005/8/layout/cycle5"/>
    <dgm:cxn modelId="{562A78B3-864B-4EBD-A790-7361CF9FA0BC}" type="presOf" srcId="{D57231A2-4711-49C0-8B76-5B1EBBBDCDBA}" destId="{94C674EB-53DE-4E06-BE51-34F3D5A028A7}" srcOrd="0" destOrd="0" presId="urn:microsoft.com/office/officeart/2005/8/layout/cycle5"/>
    <dgm:cxn modelId="{7CFAD9CD-459F-4369-A929-C62C586072A2}" type="presOf" srcId="{65BC4BF2-A5C0-475D-B39F-E9F831105DA8}" destId="{1C9D9A31-CBD2-428B-9344-DA3102EF7002}" srcOrd="0" destOrd="0" presId="urn:microsoft.com/office/officeart/2005/8/layout/cycle5"/>
    <dgm:cxn modelId="{CB6F44D5-A271-407D-9775-8B31B87BB25F}" type="presOf" srcId="{271390C8-493A-448C-B8E1-550532474F97}" destId="{F6F2CE06-4154-4AF3-A388-6F34A7250D31}" srcOrd="0" destOrd="0" presId="urn:microsoft.com/office/officeart/2005/8/layout/cycle5"/>
    <dgm:cxn modelId="{FA9AFDD9-9762-42A0-ABFE-AD873C171853}" type="presOf" srcId="{98D4790C-4B82-4396-9324-E2A60445B794}" destId="{F4192F68-C2F7-4464-B2CD-D39AA9F8E230}" srcOrd="0" destOrd="0" presId="urn:microsoft.com/office/officeart/2005/8/layout/cycle5"/>
    <dgm:cxn modelId="{8E956EF7-A58C-4E62-9E86-E56E3B26FF4B}" type="presOf" srcId="{B0F6ADA4-28BB-4C86-92AF-37A5519E8897}" destId="{484B64AD-E681-4AE9-83F6-96E493581041}" srcOrd="0" destOrd="0" presId="urn:microsoft.com/office/officeart/2005/8/layout/cycle5"/>
    <dgm:cxn modelId="{C629BBB2-21D8-4BA8-A7B5-EE4924D2854A}" type="presParOf" srcId="{F4192F68-C2F7-4464-B2CD-D39AA9F8E230}" destId="{484B64AD-E681-4AE9-83F6-96E493581041}" srcOrd="0" destOrd="0" presId="urn:microsoft.com/office/officeart/2005/8/layout/cycle5"/>
    <dgm:cxn modelId="{22F194DD-6D7A-45B5-9D0A-64D7D597CD45}" type="presParOf" srcId="{F4192F68-C2F7-4464-B2CD-D39AA9F8E230}" destId="{D4C46AD2-5EEA-42F9-BA83-32BFFDC6BEC7}" srcOrd="1" destOrd="0" presId="urn:microsoft.com/office/officeart/2005/8/layout/cycle5"/>
    <dgm:cxn modelId="{0ED76431-E1C1-4E79-B109-F174ADECDF38}" type="presParOf" srcId="{F4192F68-C2F7-4464-B2CD-D39AA9F8E230}" destId="{7BE07578-657D-4A91-90DD-8154B9D0024D}" srcOrd="2" destOrd="0" presId="urn:microsoft.com/office/officeart/2005/8/layout/cycle5"/>
    <dgm:cxn modelId="{EBC01BF2-6400-4E9D-B93A-603694818CBB}" type="presParOf" srcId="{F4192F68-C2F7-4464-B2CD-D39AA9F8E230}" destId="{3BFFFD75-0436-48A3-95C9-95FF1A77AA96}" srcOrd="3" destOrd="0" presId="urn:microsoft.com/office/officeart/2005/8/layout/cycle5"/>
    <dgm:cxn modelId="{129C93FC-68C4-4B99-BBC3-F595E0DBA50D}" type="presParOf" srcId="{F4192F68-C2F7-4464-B2CD-D39AA9F8E230}" destId="{19E0ACD3-57B0-4184-B8E8-329D994FE64A}" srcOrd="4" destOrd="0" presId="urn:microsoft.com/office/officeart/2005/8/layout/cycle5"/>
    <dgm:cxn modelId="{4D53DB61-AA2B-4143-9D52-C3FB12DB57A9}" type="presParOf" srcId="{F4192F68-C2F7-4464-B2CD-D39AA9F8E230}" destId="{7B922762-44AB-4A7F-B0EF-E37BC2C41A04}" srcOrd="5" destOrd="0" presId="urn:microsoft.com/office/officeart/2005/8/layout/cycle5"/>
    <dgm:cxn modelId="{1629F772-BA6B-474A-89E0-C8904AB5EAF2}" type="presParOf" srcId="{F4192F68-C2F7-4464-B2CD-D39AA9F8E230}" destId="{5C9A46B0-2511-4218-898B-D90E0A30FC8A}" srcOrd="6" destOrd="0" presId="urn:microsoft.com/office/officeart/2005/8/layout/cycle5"/>
    <dgm:cxn modelId="{850B3B56-1947-46E4-8076-9CCDFD0140EA}" type="presParOf" srcId="{F4192F68-C2F7-4464-B2CD-D39AA9F8E230}" destId="{612F6807-E460-446A-9AC4-C2F27FD93AB4}" srcOrd="7" destOrd="0" presId="urn:microsoft.com/office/officeart/2005/8/layout/cycle5"/>
    <dgm:cxn modelId="{D1DAAD7F-23CD-44AB-9790-E4E74E344EC9}" type="presParOf" srcId="{F4192F68-C2F7-4464-B2CD-D39AA9F8E230}" destId="{94C674EB-53DE-4E06-BE51-34F3D5A028A7}" srcOrd="8" destOrd="0" presId="urn:microsoft.com/office/officeart/2005/8/layout/cycle5"/>
    <dgm:cxn modelId="{E58E61B3-58C1-4E17-AD71-15E9FF91FD08}" type="presParOf" srcId="{F4192F68-C2F7-4464-B2CD-D39AA9F8E230}" destId="{F6F2CE06-4154-4AF3-A388-6F34A7250D31}" srcOrd="9" destOrd="0" presId="urn:microsoft.com/office/officeart/2005/8/layout/cycle5"/>
    <dgm:cxn modelId="{01007103-3981-49F7-BEAF-A0BE43F8006F}" type="presParOf" srcId="{F4192F68-C2F7-4464-B2CD-D39AA9F8E230}" destId="{7D0B1D84-7C1B-4DA2-9C81-251AFD779778}" srcOrd="10" destOrd="0" presId="urn:microsoft.com/office/officeart/2005/8/layout/cycle5"/>
    <dgm:cxn modelId="{1E1EF4ED-2234-402F-9967-EF3F52637F02}" type="presParOf" srcId="{F4192F68-C2F7-4464-B2CD-D39AA9F8E230}" destId="{BE211140-1176-4251-BED3-93D5B2946402}" srcOrd="11" destOrd="0" presId="urn:microsoft.com/office/officeart/2005/8/layout/cycle5"/>
    <dgm:cxn modelId="{03D803FF-AB68-423A-9F2D-8F330E761010}" type="presParOf" srcId="{F4192F68-C2F7-4464-B2CD-D39AA9F8E230}" destId="{1C9D9A31-CBD2-428B-9344-DA3102EF7002}" srcOrd="12" destOrd="0" presId="urn:microsoft.com/office/officeart/2005/8/layout/cycle5"/>
    <dgm:cxn modelId="{EF087E05-7A18-4510-B37B-49218FF79D7D}" type="presParOf" srcId="{F4192F68-C2F7-4464-B2CD-D39AA9F8E230}" destId="{3AF89458-BE66-4CC9-8E18-6F057D5C615D}" srcOrd="13" destOrd="0" presId="urn:microsoft.com/office/officeart/2005/8/layout/cycle5"/>
    <dgm:cxn modelId="{489E7008-7F2C-45F0-ACE1-35A012E5248D}" type="presParOf" srcId="{F4192F68-C2F7-4464-B2CD-D39AA9F8E230}" destId="{0941E639-AD36-4891-B9AA-EAF58EB746E3}" srcOrd="14" destOrd="0" presId="urn:microsoft.com/office/officeart/2005/8/layout/cycle5"/>
    <dgm:cxn modelId="{6D536F60-8C8D-4A94-923A-1E50648EC712}" type="presParOf" srcId="{F4192F68-C2F7-4464-B2CD-D39AA9F8E230}" destId="{A7426EE0-9CD3-466C-98BC-C4C62E878C7B}" srcOrd="15" destOrd="0" presId="urn:microsoft.com/office/officeart/2005/8/layout/cycle5"/>
    <dgm:cxn modelId="{9B9703E1-F879-407E-AD86-B255FA110D23}" type="presParOf" srcId="{F4192F68-C2F7-4464-B2CD-D39AA9F8E230}" destId="{6E4EA9CF-F127-4CC5-930F-1B5B309E2F23}" srcOrd="16" destOrd="0" presId="urn:microsoft.com/office/officeart/2005/8/layout/cycle5"/>
    <dgm:cxn modelId="{FE0D3874-EDF6-4A02-B990-929DAD9BD35A}" type="presParOf" srcId="{F4192F68-C2F7-4464-B2CD-D39AA9F8E230}" destId="{A1ECC5D3-C0E3-47CC-85A5-4D10EC48247F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D4790C-4B82-4396-9324-E2A60445B794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0F6ADA4-28BB-4C86-92AF-37A5519E8897}">
      <dgm:prSet phldrT="[Text]"/>
      <dgm:spPr>
        <a:solidFill>
          <a:srgbClr val="000000"/>
        </a:solidFill>
      </dgm:spPr>
      <dgm:t>
        <a:bodyPr/>
        <a:lstStyle/>
        <a:p>
          <a:r>
            <a:rPr lang="de-DE" dirty="0"/>
            <a:t>Umwelt</a:t>
          </a:r>
        </a:p>
      </dgm:t>
    </dgm:pt>
    <dgm:pt modelId="{3BE380B4-114D-4F0C-A921-976E51655C21}" type="parTrans" cxnId="{9037F679-AB6C-40A0-B48A-AEC6084071D4}">
      <dgm:prSet/>
      <dgm:spPr/>
      <dgm:t>
        <a:bodyPr/>
        <a:lstStyle/>
        <a:p>
          <a:endParaRPr lang="de-DE"/>
        </a:p>
      </dgm:t>
    </dgm:pt>
    <dgm:pt modelId="{DB279206-7BDD-41A7-815F-CF97DBB6C21D}" type="sibTrans" cxnId="{9037F679-AB6C-40A0-B48A-AEC6084071D4}">
      <dgm:prSet/>
      <dgm:spPr/>
      <dgm:t>
        <a:bodyPr/>
        <a:lstStyle/>
        <a:p>
          <a:endParaRPr lang="de-DE"/>
        </a:p>
      </dgm:t>
    </dgm:pt>
    <dgm:pt modelId="{AFA77193-DE9F-4C1D-B0D2-9EED4C704B7B}">
      <dgm:prSet phldrT="[Text]"/>
      <dgm:spPr/>
      <dgm:t>
        <a:bodyPr/>
        <a:lstStyle/>
        <a:p>
          <a:r>
            <a:rPr lang="de-DE" dirty="0"/>
            <a:t>Prädikat</a:t>
          </a:r>
          <a:br>
            <a:rPr lang="de-DE" dirty="0"/>
          </a:br>
          <a:r>
            <a:rPr lang="de-DE" dirty="0"/>
            <a:t>Funktionsaufruf</a:t>
          </a:r>
        </a:p>
      </dgm:t>
    </dgm:pt>
    <dgm:pt modelId="{2F9BFD0E-C749-410B-A862-F144E13B7C34}" type="parTrans" cxnId="{682A9216-3501-4DEB-A629-5AFD2CBE7751}">
      <dgm:prSet/>
      <dgm:spPr/>
      <dgm:t>
        <a:bodyPr/>
        <a:lstStyle/>
        <a:p>
          <a:endParaRPr lang="de-DE"/>
        </a:p>
      </dgm:t>
    </dgm:pt>
    <dgm:pt modelId="{D57231A2-4711-49C0-8B76-5B1EBBBDCDBA}" type="sibTrans" cxnId="{682A9216-3501-4DEB-A629-5AFD2CBE7751}">
      <dgm:prSet/>
      <dgm:spPr/>
      <dgm:t>
        <a:bodyPr/>
        <a:lstStyle/>
        <a:p>
          <a:endParaRPr lang="de-DE"/>
        </a:p>
      </dgm:t>
    </dgm:pt>
    <dgm:pt modelId="{65BC4BF2-A5C0-475D-B39F-E9F831105DA8}">
      <dgm:prSet phldrT="[Text]"/>
      <dgm:spPr/>
      <dgm:t>
        <a:bodyPr/>
        <a:lstStyle/>
        <a:p>
          <a:r>
            <a:rPr lang="de-DE" dirty="0"/>
            <a:t>Aktualisierung</a:t>
          </a:r>
        </a:p>
      </dgm:t>
    </dgm:pt>
    <dgm:pt modelId="{6F6F4CD3-DDEB-44D8-8E5C-23196D63DD3D}" type="parTrans" cxnId="{71890578-CE65-49D9-B4CB-2B1F11413290}">
      <dgm:prSet/>
      <dgm:spPr/>
      <dgm:t>
        <a:bodyPr/>
        <a:lstStyle/>
        <a:p>
          <a:endParaRPr lang="de-DE"/>
        </a:p>
      </dgm:t>
    </dgm:pt>
    <dgm:pt modelId="{B0B8BC39-68DD-4A39-A093-C84B6EE8049B}" type="sibTrans" cxnId="{71890578-CE65-49D9-B4CB-2B1F11413290}">
      <dgm:prSet/>
      <dgm:spPr/>
      <dgm:t>
        <a:bodyPr/>
        <a:lstStyle/>
        <a:p>
          <a:endParaRPr lang="de-DE"/>
        </a:p>
      </dgm:t>
    </dgm:pt>
    <dgm:pt modelId="{271390C8-493A-448C-B8E1-550532474F97}">
      <dgm:prSet phldrT="[Text]"/>
      <dgm:spPr/>
      <dgm:t>
        <a:bodyPr/>
        <a:lstStyle/>
        <a:p>
          <a:r>
            <a:rPr lang="de-DE" dirty="0"/>
            <a:t>Prädikat</a:t>
          </a:r>
          <a:br>
            <a:rPr lang="de-DE" dirty="0"/>
          </a:br>
          <a:r>
            <a:rPr lang="de-DE" dirty="0"/>
            <a:t>Aktualisierung</a:t>
          </a:r>
        </a:p>
      </dgm:t>
    </dgm:pt>
    <dgm:pt modelId="{3CD89841-CE6C-4317-A2CF-EA0296D837F2}" type="parTrans" cxnId="{3D35167E-E949-49B1-8DE9-D93882A25921}">
      <dgm:prSet/>
      <dgm:spPr/>
      <dgm:t>
        <a:bodyPr/>
        <a:lstStyle/>
        <a:p>
          <a:endParaRPr lang="de-DE"/>
        </a:p>
      </dgm:t>
    </dgm:pt>
    <dgm:pt modelId="{F2C96898-2959-457F-B555-09F92E74A43F}" type="sibTrans" cxnId="{3D35167E-E949-49B1-8DE9-D93882A25921}">
      <dgm:prSet/>
      <dgm:spPr/>
      <dgm:t>
        <a:bodyPr/>
        <a:lstStyle/>
        <a:p>
          <a:endParaRPr lang="de-DE"/>
        </a:p>
      </dgm:t>
    </dgm:pt>
    <dgm:pt modelId="{6A1251DD-F58F-4C2D-B72A-3F2E012E9DC8}">
      <dgm:prSet phldrT="[Text]"/>
      <dgm:spPr>
        <a:solidFill>
          <a:srgbClr val="002896"/>
        </a:solidFill>
      </dgm:spPr>
      <dgm:t>
        <a:bodyPr/>
        <a:lstStyle/>
        <a:p>
          <a:r>
            <a:rPr lang="de-DE" dirty="0"/>
            <a:t>Informationsabtausch</a:t>
          </a:r>
        </a:p>
      </dgm:t>
    </dgm:pt>
    <dgm:pt modelId="{028FE0A9-F442-4C02-B6B2-96B3F68415E0}" type="parTrans" cxnId="{2068E86D-828A-4448-A49A-CFEAC6B95C4D}">
      <dgm:prSet/>
      <dgm:spPr/>
      <dgm:t>
        <a:bodyPr/>
        <a:lstStyle/>
        <a:p>
          <a:endParaRPr lang="de-DE"/>
        </a:p>
      </dgm:t>
    </dgm:pt>
    <dgm:pt modelId="{935B7058-4D6F-4DEB-AB66-8910CC18496A}" type="sibTrans" cxnId="{2068E86D-828A-4448-A49A-CFEAC6B95C4D}">
      <dgm:prSet/>
      <dgm:spPr/>
      <dgm:t>
        <a:bodyPr/>
        <a:lstStyle/>
        <a:p>
          <a:endParaRPr lang="de-DE"/>
        </a:p>
      </dgm:t>
    </dgm:pt>
    <dgm:pt modelId="{F4192F68-C2F7-4464-B2CD-D39AA9F8E230}" type="pres">
      <dgm:prSet presAssocID="{98D4790C-4B82-4396-9324-E2A60445B794}" presName="cycle" presStyleCnt="0">
        <dgm:presLayoutVars>
          <dgm:dir/>
          <dgm:resizeHandles val="exact"/>
        </dgm:presLayoutVars>
      </dgm:prSet>
      <dgm:spPr/>
    </dgm:pt>
    <dgm:pt modelId="{484B64AD-E681-4AE9-83F6-96E493581041}" type="pres">
      <dgm:prSet presAssocID="{B0F6ADA4-28BB-4C86-92AF-37A5519E8897}" presName="node" presStyleLbl="node1" presStyleIdx="0" presStyleCnt="5">
        <dgm:presLayoutVars>
          <dgm:bulletEnabled val="1"/>
        </dgm:presLayoutVars>
      </dgm:prSet>
      <dgm:spPr/>
    </dgm:pt>
    <dgm:pt modelId="{D4C46AD2-5EEA-42F9-BA83-32BFFDC6BEC7}" type="pres">
      <dgm:prSet presAssocID="{B0F6ADA4-28BB-4C86-92AF-37A5519E8897}" presName="spNode" presStyleCnt="0"/>
      <dgm:spPr/>
    </dgm:pt>
    <dgm:pt modelId="{7BE07578-657D-4A91-90DD-8154B9D0024D}" type="pres">
      <dgm:prSet presAssocID="{DB279206-7BDD-41A7-815F-CF97DBB6C21D}" presName="sibTrans" presStyleLbl="sibTrans1D1" presStyleIdx="0" presStyleCnt="5"/>
      <dgm:spPr/>
    </dgm:pt>
    <dgm:pt modelId="{3BFFFD75-0436-48A3-95C9-95FF1A77AA96}" type="pres">
      <dgm:prSet presAssocID="{6A1251DD-F58F-4C2D-B72A-3F2E012E9DC8}" presName="node" presStyleLbl="node1" presStyleIdx="1" presStyleCnt="5" custRadScaleRad="99860" custRadScaleInc="-292">
        <dgm:presLayoutVars>
          <dgm:bulletEnabled val="1"/>
        </dgm:presLayoutVars>
      </dgm:prSet>
      <dgm:spPr/>
    </dgm:pt>
    <dgm:pt modelId="{19E0ACD3-57B0-4184-B8E8-329D994FE64A}" type="pres">
      <dgm:prSet presAssocID="{6A1251DD-F58F-4C2D-B72A-3F2E012E9DC8}" presName="spNode" presStyleCnt="0"/>
      <dgm:spPr/>
    </dgm:pt>
    <dgm:pt modelId="{7B922762-44AB-4A7F-B0EF-E37BC2C41A04}" type="pres">
      <dgm:prSet presAssocID="{935B7058-4D6F-4DEB-AB66-8910CC18496A}" presName="sibTrans" presStyleLbl="sibTrans1D1" presStyleIdx="1" presStyleCnt="5"/>
      <dgm:spPr/>
    </dgm:pt>
    <dgm:pt modelId="{5C9A46B0-2511-4218-898B-D90E0A30FC8A}" type="pres">
      <dgm:prSet presAssocID="{AFA77193-DE9F-4C1D-B0D2-9EED4C704B7B}" presName="node" presStyleLbl="node1" presStyleIdx="2" presStyleCnt="5">
        <dgm:presLayoutVars>
          <dgm:bulletEnabled val="1"/>
        </dgm:presLayoutVars>
      </dgm:prSet>
      <dgm:spPr/>
    </dgm:pt>
    <dgm:pt modelId="{612F6807-E460-446A-9AC4-C2F27FD93AB4}" type="pres">
      <dgm:prSet presAssocID="{AFA77193-DE9F-4C1D-B0D2-9EED4C704B7B}" presName="spNode" presStyleCnt="0"/>
      <dgm:spPr/>
    </dgm:pt>
    <dgm:pt modelId="{94C674EB-53DE-4E06-BE51-34F3D5A028A7}" type="pres">
      <dgm:prSet presAssocID="{D57231A2-4711-49C0-8B76-5B1EBBBDCDBA}" presName="sibTrans" presStyleLbl="sibTrans1D1" presStyleIdx="2" presStyleCnt="5"/>
      <dgm:spPr/>
    </dgm:pt>
    <dgm:pt modelId="{F6F2CE06-4154-4AF3-A388-6F34A7250D31}" type="pres">
      <dgm:prSet presAssocID="{271390C8-493A-448C-B8E1-550532474F97}" presName="node" presStyleLbl="node1" presStyleIdx="3" presStyleCnt="5">
        <dgm:presLayoutVars>
          <dgm:bulletEnabled val="1"/>
        </dgm:presLayoutVars>
      </dgm:prSet>
      <dgm:spPr/>
    </dgm:pt>
    <dgm:pt modelId="{7D0B1D84-7C1B-4DA2-9C81-251AFD779778}" type="pres">
      <dgm:prSet presAssocID="{271390C8-493A-448C-B8E1-550532474F97}" presName="spNode" presStyleCnt="0"/>
      <dgm:spPr/>
    </dgm:pt>
    <dgm:pt modelId="{BE211140-1176-4251-BED3-93D5B2946402}" type="pres">
      <dgm:prSet presAssocID="{F2C96898-2959-457F-B555-09F92E74A43F}" presName="sibTrans" presStyleLbl="sibTrans1D1" presStyleIdx="3" presStyleCnt="5"/>
      <dgm:spPr/>
    </dgm:pt>
    <dgm:pt modelId="{1C9D9A31-CBD2-428B-9344-DA3102EF7002}" type="pres">
      <dgm:prSet presAssocID="{65BC4BF2-A5C0-475D-B39F-E9F831105DA8}" presName="node" presStyleLbl="node1" presStyleIdx="4" presStyleCnt="5">
        <dgm:presLayoutVars>
          <dgm:bulletEnabled val="1"/>
        </dgm:presLayoutVars>
      </dgm:prSet>
      <dgm:spPr/>
    </dgm:pt>
    <dgm:pt modelId="{3AF89458-BE66-4CC9-8E18-6F057D5C615D}" type="pres">
      <dgm:prSet presAssocID="{65BC4BF2-A5C0-475D-B39F-E9F831105DA8}" presName="spNode" presStyleCnt="0"/>
      <dgm:spPr/>
    </dgm:pt>
    <dgm:pt modelId="{0941E639-AD36-4891-B9AA-EAF58EB746E3}" type="pres">
      <dgm:prSet presAssocID="{B0B8BC39-68DD-4A39-A093-C84B6EE8049B}" presName="sibTrans" presStyleLbl="sibTrans1D1" presStyleIdx="4" presStyleCnt="5"/>
      <dgm:spPr/>
    </dgm:pt>
  </dgm:ptLst>
  <dgm:cxnLst>
    <dgm:cxn modelId="{682A9216-3501-4DEB-A629-5AFD2CBE7751}" srcId="{98D4790C-4B82-4396-9324-E2A60445B794}" destId="{AFA77193-DE9F-4C1D-B0D2-9EED4C704B7B}" srcOrd="2" destOrd="0" parTransId="{2F9BFD0E-C749-410B-A862-F144E13B7C34}" sibTransId="{D57231A2-4711-49C0-8B76-5B1EBBBDCDBA}"/>
    <dgm:cxn modelId="{01EA611A-7AC5-47C1-A9FA-3B2D8C52E60C}" type="presOf" srcId="{DB279206-7BDD-41A7-815F-CF97DBB6C21D}" destId="{7BE07578-657D-4A91-90DD-8154B9D0024D}" srcOrd="0" destOrd="0" presId="urn:microsoft.com/office/officeart/2005/8/layout/cycle5"/>
    <dgm:cxn modelId="{E21F981F-3D92-401D-AC7C-396B7AC86F58}" type="presOf" srcId="{935B7058-4D6F-4DEB-AB66-8910CC18496A}" destId="{7B922762-44AB-4A7F-B0EF-E37BC2C41A04}" srcOrd="0" destOrd="0" presId="urn:microsoft.com/office/officeart/2005/8/layout/cycle5"/>
    <dgm:cxn modelId="{29F84924-30A0-42A2-9EB3-9A72FAE6F8A1}" type="presOf" srcId="{6A1251DD-F58F-4C2D-B72A-3F2E012E9DC8}" destId="{3BFFFD75-0436-48A3-95C9-95FF1A77AA96}" srcOrd="0" destOrd="0" presId="urn:microsoft.com/office/officeart/2005/8/layout/cycle5"/>
    <dgm:cxn modelId="{FF8F2228-DA65-4FC2-9982-34BA22EFEEC5}" type="presOf" srcId="{B0B8BC39-68DD-4A39-A093-C84B6EE8049B}" destId="{0941E639-AD36-4891-B9AA-EAF58EB746E3}" srcOrd="0" destOrd="0" presId="urn:microsoft.com/office/officeart/2005/8/layout/cycle5"/>
    <dgm:cxn modelId="{5E352164-0EB5-4196-82FC-5C886C9FDD1E}" type="presOf" srcId="{F2C96898-2959-457F-B555-09F92E74A43F}" destId="{BE211140-1176-4251-BED3-93D5B2946402}" srcOrd="0" destOrd="0" presId="urn:microsoft.com/office/officeart/2005/8/layout/cycle5"/>
    <dgm:cxn modelId="{2068E86D-828A-4448-A49A-CFEAC6B95C4D}" srcId="{98D4790C-4B82-4396-9324-E2A60445B794}" destId="{6A1251DD-F58F-4C2D-B72A-3F2E012E9DC8}" srcOrd="1" destOrd="0" parTransId="{028FE0A9-F442-4C02-B6B2-96B3F68415E0}" sibTransId="{935B7058-4D6F-4DEB-AB66-8910CC18496A}"/>
    <dgm:cxn modelId="{71890578-CE65-49D9-B4CB-2B1F11413290}" srcId="{98D4790C-4B82-4396-9324-E2A60445B794}" destId="{65BC4BF2-A5C0-475D-B39F-E9F831105DA8}" srcOrd="4" destOrd="0" parTransId="{6F6F4CD3-DDEB-44D8-8E5C-23196D63DD3D}" sibTransId="{B0B8BC39-68DD-4A39-A093-C84B6EE8049B}"/>
    <dgm:cxn modelId="{9037F679-AB6C-40A0-B48A-AEC6084071D4}" srcId="{98D4790C-4B82-4396-9324-E2A60445B794}" destId="{B0F6ADA4-28BB-4C86-92AF-37A5519E8897}" srcOrd="0" destOrd="0" parTransId="{3BE380B4-114D-4F0C-A921-976E51655C21}" sibTransId="{DB279206-7BDD-41A7-815F-CF97DBB6C21D}"/>
    <dgm:cxn modelId="{3D35167E-E949-49B1-8DE9-D93882A25921}" srcId="{98D4790C-4B82-4396-9324-E2A60445B794}" destId="{271390C8-493A-448C-B8E1-550532474F97}" srcOrd="3" destOrd="0" parTransId="{3CD89841-CE6C-4317-A2CF-EA0296D837F2}" sibTransId="{F2C96898-2959-457F-B555-09F92E74A43F}"/>
    <dgm:cxn modelId="{8178B0A3-D175-49D3-8B43-34A41C519D78}" type="presOf" srcId="{AFA77193-DE9F-4C1D-B0D2-9EED4C704B7B}" destId="{5C9A46B0-2511-4218-898B-D90E0A30FC8A}" srcOrd="0" destOrd="0" presId="urn:microsoft.com/office/officeart/2005/8/layout/cycle5"/>
    <dgm:cxn modelId="{562A78B3-864B-4EBD-A790-7361CF9FA0BC}" type="presOf" srcId="{D57231A2-4711-49C0-8B76-5B1EBBBDCDBA}" destId="{94C674EB-53DE-4E06-BE51-34F3D5A028A7}" srcOrd="0" destOrd="0" presId="urn:microsoft.com/office/officeart/2005/8/layout/cycle5"/>
    <dgm:cxn modelId="{7CFAD9CD-459F-4369-A929-C62C586072A2}" type="presOf" srcId="{65BC4BF2-A5C0-475D-B39F-E9F831105DA8}" destId="{1C9D9A31-CBD2-428B-9344-DA3102EF7002}" srcOrd="0" destOrd="0" presId="urn:microsoft.com/office/officeart/2005/8/layout/cycle5"/>
    <dgm:cxn modelId="{CB6F44D5-A271-407D-9775-8B31B87BB25F}" type="presOf" srcId="{271390C8-493A-448C-B8E1-550532474F97}" destId="{F6F2CE06-4154-4AF3-A388-6F34A7250D31}" srcOrd="0" destOrd="0" presId="urn:microsoft.com/office/officeart/2005/8/layout/cycle5"/>
    <dgm:cxn modelId="{FA9AFDD9-9762-42A0-ABFE-AD873C171853}" type="presOf" srcId="{98D4790C-4B82-4396-9324-E2A60445B794}" destId="{F4192F68-C2F7-4464-B2CD-D39AA9F8E230}" srcOrd="0" destOrd="0" presId="urn:microsoft.com/office/officeart/2005/8/layout/cycle5"/>
    <dgm:cxn modelId="{8E956EF7-A58C-4E62-9E86-E56E3B26FF4B}" type="presOf" srcId="{B0F6ADA4-28BB-4C86-92AF-37A5519E8897}" destId="{484B64AD-E681-4AE9-83F6-96E493581041}" srcOrd="0" destOrd="0" presId="urn:microsoft.com/office/officeart/2005/8/layout/cycle5"/>
    <dgm:cxn modelId="{C629BBB2-21D8-4BA8-A7B5-EE4924D2854A}" type="presParOf" srcId="{F4192F68-C2F7-4464-B2CD-D39AA9F8E230}" destId="{484B64AD-E681-4AE9-83F6-96E493581041}" srcOrd="0" destOrd="0" presId="urn:microsoft.com/office/officeart/2005/8/layout/cycle5"/>
    <dgm:cxn modelId="{22F194DD-6D7A-45B5-9D0A-64D7D597CD45}" type="presParOf" srcId="{F4192F68-C2F7-4464-B2CD-D39AA9F8E230}" destId="{D4C46AD2-5EEA-42F9-BA83-32BFFDC6BEC7}" srcOrd="1" destOrd="0" presId="urn:microsoft.com/office/officeart/2005/8/layout/cycle5"/>
    <dgm:cxn modelId="{0ED76431-E1C1-4E79-B109-F174ADECDF38}" type="presParOf" srcId="{F4192F68-C2F7-4464-B2CD-D39AA9F8E230}" destId="{7BE07578-657D-4A91-90DD-8154B9D0024D}" srcOrd="2" destOrd="0" presId="urn:microsoft.com/office/officeart/2005/8/layout/cycle5"/>
    <dgm:cxn modelId="{EBC01BF2-6400-4E9D-B93A-603694818CBB}" type="presParOf" srcId="{F4192F68-C2F7-4464-B2CD-D39AA9F8E230}" destId="{3BFFFD75-0436-48A3-95C9-95FF1A77AA96}" srcOrd="3" destOrd="0" presId="urn:microsoft.com/office/officeart/2005/8/layout/cycle5"/>
    <dgm:cxn modelId="{129C93FC-68C4-4B99-BBC3-F595E0DBA50D}" type="presParOf" srcId="{F4192F68-C2F7-4464-B2CD-D39AA9F8E230}" destId="{19E0ACD3-57B0-4184-B8E8-329D994FE64A}" srcOrd="4" destOrd="0" presId="urn:microsoft.com/office/officeart/2005/8/layout/cycle5"/>
    <dgm:cxn modelId="{4D53DB61-AA2B-4143-9D52-C3FB12DB57A9}" type="presParOf" srcId="{F4192F68-C2F7-4464-B2CD-D39AA9F8E230}" destId="{7B922762-44AB-4A7F-B0EF-E37BC2C41A04}" srcOrd="5" destOrd="0" presId="urn:microsoft.com/office/officeart/2005/8/layout/cycle5"/>
    <dgm:cxn modelId="{1629F772-BA6B-474A-89E0-C8904AB5EAF2}" type="presParOf" srcId="{F4192F68-C2F7-4464-B2CD-D39AA9F8E230}" destId="{5C9A46B0-2511-4218-898B-D90E0A30FC8A}" srcOrd="6" destOrd="0" presId="urn:microsoft.com/office/officeart/2005/8/layout/cycle5"/>
    <dgm:cxn modelId="{850B3B56-1947-46E4-8076-9CCDFD0140EA}" type="presParOf" srcId="{F4192F68-C2F7-4464-B2CD-D39AA9F8E230}" destId="{612F6807-E460-446A-9AC4-C2F27FD93AB4}" srcOrd="7" destOrd="0" presId="urn:microsoft.com/office/officeart/2005/8/layout/cycle5"/>
    <dgm:cxn modelId="{D1DAAD7F-23CD-44AB-9790-E4E74E344EC9}" type="presParOf" srcId="{F4192F68-C2F7-4464-B2CD-D39AA9F8E230}" destId="{94C674EB-53DE-4E06-BE51-34F3D5A028A7}" srcOrd="8" destOrd="0" presId="urn:microsoft.com/office/officeart/2005/8/layout/cycle5"/>
    <dgm:cxn modelId="{E58E61B3-58C1-4E17-AD71-15E9FF91FD08}" type="presParOf" srcId="{F4192F68-C2F7-4464-B2CD-D39AA9F8E230}" destId="{F6F2CE06-4154-4AF3-A388-6F34A7250D31}" srcOrd="9" destOrd="0" presId="urn:microsoft.com/office/officeart/2005/8/layout/cycle5"/>
    <dgm:cxn modelId="{01007103-3981-49F7-BEAF-A0BE43F8006F}" type="presParOf" srcId="{F4192F68-C2F7-4464-B2CD-D39AA9F8E230}" destId="{7D0B1D84-7C1B-4DA2-9C81-251AFD779778}" srcOrd="10" destOrd="0" presId="urn:microsoft.com/office/officeart/2005/8/layout/cycle5"/>
    <dgm:cxn modelId="{1E1EF4ED-2234-402F-9967-EF3F52637F02}" type="presParOf" srcId="{F4192F68-C2F7-4464-B2CD-D39AA9F8E230}" destId="{BE211140-1176-4251-BED3-93D5B2946402}" srcOrd="11" destOrd="0" presId="urn:microsoft.com/office/officeart/2005/8/layout/cycle5"/>
    <dgm:cxn modelId="{03D803FF-AB68-423A-9F2D-8F330E761010}" type="presParOf" srcId="{F4192F68-C2F7-4464-B2CD-D39AA9F8E230}" destId="{1C9D9A31-CBD2-428B-9344-DA3102EF7002}" srcOrd="12" destOrd="0" presId="urn:microsoft.com/office/officeart/2005/8/layout/cycle5"/>
    <dgm:cxn modelId="{EF087E05-7A18-4510-B37B-49218FF79D7D}" type="presParOf" srcId="{F4192F68-C2F7-4464-B2CD-D39AA9F8E230}" destId="{3AF89458-BE66-4CC9-8E18-6F057D5C615D}" srcOrd="13" destOrd="0" presId="urn:microsoft.com/office/officeart/2005/8/layout/cycle5"/>
    <dgm:cxn modelId="{489E7008-7F2C-45F0-ACE1-35A012E5248D}" type="presParOf" srcId="{F4192F68-C2F7-4464-B2CD-D39AA9F8E230}" destId="{0941E639-AD36-4891-B9AA-EAF58EB746E3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B64AD-E681-4AE9-83F6-96E493581041}">
      <dsp:nvSpPr>
        <dsp:cNvPr id="0" name=""/>
        <dsp:cNvSpPr/>
      </dsp:nvSpPr>
      <dsp:spPr>
        <a:xfrm>
          <a:off x="2521479" y="1899"/>
          <a:ext cx="973924" cy="633050"/>
        </a:xfrm>
        <a:prstGeom prst="roundRect">
          <a:avLst/>
        </a:prstGeom>
        <a:solidFill>
          <a:srgbClr val="0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Koordinator</a:t>
          </a:r>
        </a:p>
      </dsp:txBody>
      <dsp:txXfrm>
        <a:off x="2552382" y="32802"/>
        <a:ext cx="912118" cy="571244"/>
      </dsp:txXfrm>
    </dsp:sp>
    <dsp:sp modelId="{7BE07578-657D-4A91-90DD-8154B9D0024D}">
      <dsp:nvSpPr>
        <dsp:cNvPr id="0" name=""/>
        <dsp:cNvSpPr/>
      </dsp:nvSpPr>
      <dsp:spPr>
        <a:xfrm>
          <a:off x="1512795" y="316828"/>
          <a:ext cx="2982102" cy="2982102"/>
        </a:xfrm>
        <a:custGeom>
          <a:avLst/>
          <a:gdLst/>
          <a:ahLst/>
          <a:cxnLst/>
          <a:rect l="0" t="0" r="0" b="0"/>
          <a:pathLst>
            <a:path>
              <a:moveTo>
                <a:pt x="2104352" y="131972"/>
              </a:moveTo>
              <a:arcTo wR="1491051" hR="1491051" stAng="17657273" swAng="91947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FFFD75-0436-48A3-95C9-95FF1A77AA96}">
      <dsp:nvSpPr>
        <dsp:cNvPr id="0" name=""/>
        <dsp:cNvSpPr/>
      </dsp:nvSpPr>
      <dsp:spPr>
        <a:xfrm>
          <a:off x="3810200" y="747154"/>
          <a:ext cx="973924" cy="633050"/>
        </a:xfrm>
        <a:prstGeom prst="roundRect">
          <a:avLst/>
        </a:prstGeom>
        <a:solidFill>
          <a:srgbClr val="0028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/>
            <a:t>Dispatch</a:t>
          </a:r>
          <a:endParaRPr lang="de-DE" sz="900" kern="1200" dirty="0"/>
        </a:p>
      </dsp:txBody>
      <dsp:txXfrm>
        <a:off x="3841103" y="778057"/>
        <a:ext cx="912118" cy="571244"/>
      </dsp:txXfrm>
    </dsp:sp>
    <dsp:sp modelId="{7B922762-44AB-4A7F-B0EF-E37BC2C41A04}">
      <dsp:nvSpPr>
        <dsp:cNvPr id="0" name=""/>
        <dsp:cNvSpPr/>
      </dsp:nvSpPr>
      <dsp:spPr>
        <a:xfrm>
          <a:off x="1516305" y="322051"/>
          <a:ext cx="2982102" cy="2982102"/>
        </a:xfrm>
        <a:custGeom>
          <a:avLst/>
          <a:gdLst/>
          <a:ahLst/>
          <a:cxnLst/>
          <a:rect l="0" t="0" r="0" b="0"/>
          <a:pathLst>
            <a:path>
              <a:moveTo>
                <a:pt x="2958159" y="1224917"/>
              </a:moveTo>
              <a:arcTo wR="1491051" hR="1491051" stAng="20983101" swAng="121568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A46B0-2511-4218-898B-D90E0A30FC8A}">
      <dsp:nvSpPr>
        <dsp:cNvPr id="0" name=""/>
        <dsp:cNvSpPr/>
      </dsp:nvSpPr>
      <dsp:spPr>
        <a:xfrm>
          <a:off x="3812767" y="2238476"/>
          <a:ext cx="973924" cy="633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Aktion</a:t>
          </a:r>
          <a:br>
            <a:rPr lang="de-DE" sz="900" kern="1200" dirty="0"/>
          </a:br>
          <a:r>
            <a:rPr lang="de-DE" sz="900" kern="1200" dirty="0"/>
            <a:t>Funktionsaufruf</a:t>
          </a:r>
        </a:p>
      </dsp:txBody>
      <dsp:txXfrm>
        <a:off x="3843670" y="2269379"/>
        <a:ext cx="912118" cy="571244"/>
      </dsp:txXfrm>
    </dsp:sp>
    <dsp:sp modelId="{94C674EB-53DE-4E06-BE51-34F3D5A028A7}">
      <dsp:nvSpPr>
        <dsp:cNvPr id="0" name=""/>
        <dsp:cNvSpPr/>
      </dsp:nvSpPr>
      <dsp:spPr>
        <a:xfrm>
          <a:off x="1517390" y="318424"/>
          <a:ext cx="2982102" cy="2982102"/>
        </a:xfrm>
        <a:custGeom>
          <a:avLst/>
          <a:gdLst/>
          <a:ahLst/>
          <a:cxnLst/>
          <a:rect l="0" t="0" r="0" b="0"/>
          <a:pathLst>
            <a:path>
              <a:moveTo>
                <a:pt x="2439830" y="2641290"/>
              </a:moveTo>
              <a:arcTo wR="1491051" hR="1491051" stAng="3028941" swAng="92366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2CE06-4154-4AF3-A388-6F34A7250D31}">
      <dsp:nvSpPr>
        <dsp:cNvPr id="0" name=""/>
        <dsp:cNvSpPr/>
      </dsp:nvSpPr>
      <dsp:spPr>
        <a:xfrm>
          <a:off x="2521479" y="2984001"/>
          <a:ext cx="973924" cy="633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Aktion</a:t>
          </a:r>
          <a:br>
            <a:rPr lang="de-DE" sz="900" kern="1200" dirty="0"/>
          </a:br>
          <a:r>
            <a:rPr lang="de-DE" sz="900" kern="1200" dirty="0"/>
            <a:t>Durchführung</a:t>
          </a:r>
        </a:p>
      </dsp:txBody>
      <dsp:txXfrm>
        <a:off x="2552382" y="3014904"/>
        <a:ext cx="912118" cy="571244"/>
      </dsp:txXfrm>
    </dsp:sp>
    <dsp:sp modelId="{BE211140-1176-4251-BED3-93D5B2946402}">
      <dsp:nvSpPr>
        <dsp:cNvPr id="0" name=""/>
        <dsp:cNvSpPr/>
      </dsp:nvSpPr>
      <dsp:spPr>
        <a:xfrm>
          <a:off x="1517390" y="318424"/>
          <a:ext cx="2982102" cy="2982102"/>
        </a:xfrm>
        <a:custGeom>
          <a:avLst/>
          <a:gdLst/>
          <a:ahLst/>
          <a:cxnLst/>
          <a:rect l="0" t="0" r="0" b="0"/>
          <a:pathLst>
            <a:path>
              <a:moveTo>
                <a:pt x="881656" y="2851886"/>
              </a:moveTo>
              <a:arcTo wR="1491051" hR="1491051" stAng="6847396" swAng="92366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9D9A31-CBD2-428B-9344-DA3102EF7002}">
      <dsp:nvSpPr>
        <dsp:cNvPr id="0" name=""/>
        <dsp:cNvSpPr/>
      </dsp:nvSpPr>
      <dsp:spPr>
        <a:xfrm>
          <a:off x="1230191" y="2238476"/>
          <a:ext cx="973924" cy="633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Evtl. KB</a:t>
          </a:r>
          <a:br>
            <a:rPr lang="de-DE" sz="900" kern="1200" dirty="0"/>
          </a:br>
          <a:r>
            <a:rPr lang="de-DE" sz="900" kern="1200" dirty="0"/>
            <a:t>Aktualisierung</a:t>
          </a:r>
        </a:p>
      </dsp:txBody>
      <dsp:txXfrm>
        <a:off x="1261094" y="2269379"/>
        <a:ext cx="912118" cy="571244"/>
      </dsp:txXfrm>
    </dsp:sp>
    <dsp:sp modelId="{0941E639-AD36-4891-B9AA-EAF58EB746E3}">
      <dsp:nvSpPr>
        <dsp:cNvPr id="0" name=""/>
        <dsp:cNvSpPr/>
      </dsp:nvSpPr>
      <dsp:spPr>
        <a:xfrm>
          <a:off x="1517390" y="318424"/>
          <a:ext cx="2982102" cy="2982102"/>
        </a:xfrm>
        <a:custGeom>
          <a:avLst/>
          <a:gdLst/>
          <a:ahLst/>
          <a:cxnLst/>
          <a:rect l="0" t="0" r="0" b="0"/>
          <a:pathLst>
            <a:path>
              <a:moveTo>
                <a:pt x="23231" y="1753231"/>
              </a:moveTo>
              <a:arcTo wR="1491051" hR="1491051" stAng="10192361" swAng="121527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426EE0-9CD3-466C-98BC-C4C62E878C7B}">
      <dsp:nvSpPr>
        <dsp:cNvPr id="0" name=""/>
        <dsp:cNvSpPr/>
      </dsp:nvSpPr>
      <dsp:spPr>
        <a:xfrm>
          <a:off x="1230191" y="747425"/>
          <a:ext cx="973924" cy="633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Feedback</a:t>
          </a:r>
        </a:p>
      </dsp:txBody>
      <dsp:txXfrm>
        <a:off x="1261094" y="778328"/>
        <a:ext cx="912118" cy="571244"/>
      </dsp:txXfrm>
    </dsp:sp>
    <dsp:sp modelId="{A1ECC5D3-C0E3-47CC-85A5-4D10EC48247F}">
      <dsp:nvSpPr>
        <dsp:cNvPr id="0" name=""/>
        <dsp:cNvSpPr/>
      </dsp:nvSpPr>
      <dsp:spPr>
        <a:xfrm>
          <a:off x="1517390" y="318424"/>
          <a:ext cx="2982102" cy="2982102"/>
        </a:xfrm>
        <a:custGeom>
          <a:avLst/>
          <a:gdLst/>
          <a:ahLst/>
          <a:cxnLst/>
          <a:rect l="0" t="0" r="0" b="0"/>
          <a:pathLst>
            <a:path>
              <a:moveTo>
                <a:pt x="542271" y="340811"/>
              </a:moveTo>
              <a:arcTo wR="1491051" hR="1491051" stAng="13828941" swAng="92366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B64AD-E681-4AE9-83F6-96E493581041}">
      <dsp:nvSpPr>
        <dsp:cNvPr id="0" name=""/>
        <dsp:cNvSpPr/>
      </dsp:nvSpPr>
      <dsp:spPr>
        <a:xfrm>
          <a:off x="2414244" y="1999"/>
          <a:ext cx="1188393" cy="772455"/>
        </a:xfrm>
        <a:prstGeom prst="roundRect">
          <a:avLst/>
        </a:prstGeom>
        <a:solidFill>
          <a:srgbClr val="0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Umwelt</a:t>
          </a:r>
        </a:p>
      </dsp:txBody>
      <dsp:txXfrm>
        <a:off x="2451952" y="39707"/>
        <a:ext cx="1112977" cy="697039"/>
      </dsp:txXfrm>
    </dsp:sp>
    <dsp:sp modelId="{7BE07578-657D-4A91-90DD-8154B9D0024D}">
      <dsp:nvSpPr>
        <dsp:cNvPr id="0" name=""/>
        <dsp:cNvSpPr/>
      </dsp:nvSpPr>
      <dsp:spPr>
        <a:xfrm>
          <a:off x="1461746" y="386704"/>
          <a:ext cx="3086117" cy="3086117"/>
        </a:xfrm>
        <a:custGeom>
          <a:avLst/>
          <a:gdLst/>
          <a:ahLst/>
          <a:cxnLst/>
          <a:rect l="0" t="0" r="0" b="0"/>
          <a:pathLst>
            <a:path>
              <a:moveTo>
                <a:pt x="2299265" y="198000"/>
              </a:moveTo>
              <a:arcTo wR="1543058" hR="1543058" stAng="17960709" swAng="120683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FFFD75-0436-48A3-95C9-95FF1A77AA96}">
      <dsp:nvSpPr>
        <dsp:cNvPr id="0" name=""/>
        <dsp:cNvSpPr/>
      </dsp:nvSpPr>
      <dsp:spPr>
        <a:xfrm>
          <a:off x="3879143" y="1067102"/>
          <a:ext cx="1188393" cy="772455"/>
        </a:xfrm>
        <a:prstGeom prst="roundRect">
          <a:avLst/>
        </a:prstGeom>
        <a:solidFill>
          <a:srgbClr val="00289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Informationsabtausch</a:t>
          </a:r>
        </a:p>
      </dsp:txBody>
      <dsp:txXfrm>
        <a:off x="3916851" y="1104810"/>
        <a:ext cx="1112977" cy="697039"/>
      </dsp:txXfrm>
    </dsp:sp>
    <dsp:sp modelId="{7B922762-44AB-4A7F-B0EF-E37BC2C41A04}">
      <dsp:nvSpPr>
        <dsp:cNvPr id="0" name=""/>
        <dsp:cNvSpPr/>
      </dsp:nvSpPr>
      <dsp:spPr>
        <a:xfrm>
          <a:off x="1463397" y="391181"/>
          <a:ext cx="3086117" cy="3086117"/>
        </a:xfrm>
        <a:custGeom>
          <a:avLst/>
          <a:gdLst/>
          <a:ahLst/>
          <a:cxnLst/>
          <a:rect l="0" t="0" r="0" b="0"/>
          <a:pathLst>
            <a:path>
              <a:moveTo>
                <a:pt x="3082687" y="1645889"/>
              </a:moveTo>
              <a:arcTo wR="1543058" hR="1543058" stAng="21829265" swAng="1360493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9A46B0-2511-4218-898B-D90E0A30FC8A}">
      <dsp:nvSpPr>
        <dsp:cNvPr id="0" name=""/>
        <dsp:cNvSpPr/>
      </dsp:nvSpPr>
      <dsp:spPr>
        <a:xfrm>
          <a:off x="3321232" y="2793419"/>
          <a:ext cx="1188393" cy="772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Prädikat</a:t>
          </a:r>
          <a:br>
            <a:rPr lang="de-DE" sz="800" kern="1200" dirty="0"/>
          </a:br>
          <a:r>
            <a:rPr lang="de-DE" sz="800" kern="1200" dirty="0"/>
            <a:t>Funktionsaufruf</a:t>
          </a:r>
        </a:p>
      </dsp:txBody>
      <dsp:txXfrm>
        <a:off x="3358940" y="2831127"/>
        <a:ext cx="1112977" cy="697039"/>
      </dsp:txXfrm>
    </dsp:sp>
    <dsp:sp modelId="{94C674EB-53DE-4E06-BE51-34F3D5A028A7}">
      <dsp:nvSpPr>
        <dsp:cNvPr id="0" name=""/>
        <dsp:cNvSpPr/>
      </dsp:nvSpPr>
      <dsp:spPr>
        <a:xfrm>
          <a:off x="1465382" y="388227"/>
          <a:ext cx="3086117" cy="3086117"/>
        </a:xfrm>
        <a:custGeom>
          <a:avLst/>
          <a:gdLst/>
          <a:ahLst/>
          <a:cxnLst/>
          <a:rect l="0" t="0" r="0" b="0"/>
          <a:pathLst>
            <a:path>
              <a:moveTo>
                <a:pt x="1732437" y="3074452"/>
              </a:moveTo>
              <a:arcTo wR="1543058" hR="1543058" stAng="4977021" swAng="845957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2CE06-4154-4AF3-A388-6F34A7250D31}">
      <dsp:nvSpPr>
        <dsp:cNvPr id="0" name=""/>
        <dsp:cNvSpPr/>
      </dsp:nvSpPr>
      <dsp:spPr>
        <a:xfrm>
          <a:off x="1507257" y="2793419"/>
          <a:ext cx="1188393" cy="772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Prädikat</a:t>
          </a:r>
          <a:br>
            <a:rPr lang="de-DE" sz="800" kern="1200" dirty="0"/>
          </a:br>
          <a:r>
            <a:rPr lang="de-DE" sz="800" kern="1200" dirty="0"/>
            <a:t>Aktualisierung</a:t>
          </a:r>
        </a:p>
      </dsp:txBody>
      <dsp:txXfrm>
        <a:off x="1544965" y="2831127"/>
        <a:ext cx="1112977" cy="697039"/>
      </dsp:txXfrm>
    </dsp:sp>
    <dsp:sp modelId="{BE211140-1176-4251-BED3-93D5B2946402}">
      <dsp:nvSpPr>
        <dsp:cNvPr id="0" name=""/>
        <dsp:cNvSpPr/>
      </dsp:nvSpPr>
      <dsp:spPr>
        <a:xfrm>
          <a:off x="1465382" y="388227"/>
          <a:ext cx="3086117" cy="3086117"/>
        </a:xfrm>
        <a:custGeom>
          <a:avLst/>
          <a:gdLst/>
          <a:ahLst/>
          <a:cxnLst/>
          <a:rect l="0" t="0" r="0" b="0"/>
          <a:pathLst>
            <a:path>
              <a:moveTo>
                <a:pt x="163710" y="2234744"/>
              </a:moveTo>
              <a:arcTo wR="1543058" hR="1543058" stAng="9202089" swAng="135976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9D9A31-CBD2-428B-9344-DA3102EF7002}">
      <dsp:nvSpPr>
        <dsp:cNvPr id="0" name=""/>
        <dsp:cNvSpPr/>
      </dsp:nvSpPr>
      <dsp:spPr>
        <a:xfrm>
          <a:off x="946708" y="1068227"/>
          <a:ext cx="1188393" cy="772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800" kern="1200" dirty="0"/>
            <a:t>Aktualisierung</a:t>
          </a:r>
        </a:p>
      </dsp:txBody>
      <dsp:txXfrm>
        <a:off x="984416" y="1105935"/>
        <a:ext cx="1112977" cy="697039"/>
      </dsp:txXfrm>
    </dsp:sp>
    <dsp:sp modelId="{0941E639-AD36-4891-B9AA-EAF58EB746E3}">
      <dsp:nvSpPr>
        <dsp:cNvPr id="0" name=""/>
        <dsp:cNvSpPr/>
      </dsp:nvSpPr>
      <dsp:spPr>
        <a:xfrm>
          <a:off x="1465382" y="388227"/>
          <a:ext cx="3086117" cy="3086117"/>
        </a:xfrm>
        <a:custGeom>
          <a:avLst/>
          <a:gdLst/>
          <a:ahLst/>
          <a:cxnLst/>
          <a:rect l="0" t="0" r="0" b="0"/>
          <a:pathLst>
            <a:path>
              <a:moveTo>
                <a:pt x="371168" y="539214"/>
              </a:moveTo>
              <a:arcTo wR="1543058" hR="1543058" stAng="13235008" swAng="1211588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17.02.2023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pic>
        <p:nvPicPr>
          <p:cNvPr id="17" name="Logo HHN">
            <a:extLst>
              <a:ext uri="{FF2B5EF4-FFF2-40B4-BE49-F238E27FC236}">
                <a16:creationId xmlns:a16="http://schemas.microsoft.com/office/drawing/2014/main" id="{C84B1A6D-3DF8-4F58-88C7-3F544E41EF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5592519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565404"/>
            <a:ext cx="5591487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565404"/>
            <a:ext cx="11377084" cy="3678237"/>
          </a:xfrm>
        </p:spPr>
        <p:txBody>
          <a:bodyPr/>
          <a:lstStyle>
            <a:lvl3pPr>
              <a:spcAft>
                <a:spcPts val="599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097092"/>
            <a:ext cx="969548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351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268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838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1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7" name="Logo HHN">
            <a:extLst>
              <a:ext uri="{FF2B5EF4-FFF2-40B4-BE49-F238E27FC236}">
                <a16:creationId xmlns:a16="http://schemas.microsoft.com/office/drawing/2014/main" id="{0D523BEA-89A6-4B17-B26B-DE39D28062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9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3E29E0E6-E9A4-45BD-AC05-6A30C96DF2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084" y="305319"/>
            <a:ext cx="2066400" cy="697790"/>
          </a:xfrm>
          <a:prstGeom prst="rect">
            <a:avLst/>
          </a:prstGeom>
        </p:spPr>
      </p:pic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7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19" name="Logo HHN">
            <a:extLst>
              <a:ext uri="{FF2B5EF4-FFF2-40B4-BE49-F238E27FC236}">
                <a16:creationId xmlns:a16="http://schemas.microsoft.com/office/drawing/2014/main" id="{89C540CF-8626-4B8A-AECD-DE59103C58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874" y="305319"/>
            <a:ext cx="2064615" cy="697187"/>
          </a:xfrm>
          <a:prstGeom prst="rect">
            <a:avLst/>
          </a:prstGeom>
        </p:spPr>
      </p:pic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2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0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1" name="Logo HHN">
            <a:extLst>
              <a:ext uri="{FF2B5EF4-FFF2-40B4-BE49-F238E27FC236}">
                <a16:creationId xmlns:a16="http://schemas.microsoft.com/office/drawing/2014/main" id="{04368BE0-163A-441F-AAC7-4D3A9B1541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033591"/>
            <a:ext cx="11377084" cy="421004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033701"/>
            <a:ext cx="11377084" cy="223188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3"/>
            <a:ext cx="3862917" cy="3960020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2"/>
            <a:ext cx="12192000" cy="5886449"/>
          </a:xfrm>
          <a:blipFill>
            <a:blip r:embed="rId2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0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pic>
        <p:nvPicPr>
          <p:cNvPr id="26" name="Logo HHN">
            <a:extLst>
              <a:ext uri="{FF2B5EF4-FFF2-40B4-BE49-F238E27FC236}">
                <a16:creationId xmlns:a16="http://schemas.microsoft.com/office/drawing/2014/main" id="{CD8A692E-F6AC-4E01-99E6-965C59B26C2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  <p:sp>
        <p:nvSpPr>
          <p:cNvPr id="28" name="Titel 9">
            <a:extLst>
              <a:ext uri="{FF2B5EF4-FFF2-40B4-BE49-F238E27FC236}">
                <a16:creationId xmlns:a16="http://schemas.microsoft.com/office/drawing/2014/main" id="{806AA2DC-065A-4166-A62B-2A250A3B35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321200" cy="1119600"/>
          </a:xfrm>
          <a:blipFill>
            <a:blip r:embed="rId6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5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2" y="2033591"/>
            <a:ext cx="11377084" cy="421004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3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281" userDrawn="1">
          <p15:clr>
            <a:srgbClr val="F26B43"/>
          </p15:clr>
        </p15:guide>
        <p15:guide id="4" orient="horz" pos="566" userDrawn="1">
          <p15:clr>
            <a:srgbClr val="F26B43"/>
          </p15:clr>
        </p15:guide>
        <p15:guide id="5" orient="horz" pos="1110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321" userDrawn="1">
          <p15:clr>
            <a:srgbClr val="547EBF"/>
          </p15:clr>
        </p15:guide>
        <p15:guide id="8" orient="horz" pos="611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/>
              <a:t>Thema des Referats | Referent / Fakultät / Studiengang | 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9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Partikelfilter-Nachrüstung DI-Benziner | Julian Schaaf, Jonas Weber, Joshua Arman, Sebastian Nöll / Prof. Dr.-Ing. Koch-Gröber | Wi/Se 19/20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5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Listenebene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Wechsel der Textebene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im Menü über: </a:t>
              </a:r>
              <a:br>
                <a:rPr lang="de-DE" sz="10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0" baseline="0" dirty="0">
                  <a:solidFill>
                    <a:schemeClr val="tx1"/>
                  </a:solidFill>
                  <a:latin typeface="+mn-lt"/>
                </a:rPr>
                <a:t>Kopfzeile anpassen: </a:t>
              </a:r>
              <a:r>
                <a:rPr lang="de-DE" sz="10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/>
              <a:t>Jonathan Himmler &amp; Karsten Hermann / Prof. Dr. Leimbach &amp; M.Eng. Konrad Stahl |  Wi / Se 2019/2020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/>
              <a:t>|  </a:t>
            </a:r>
            <a:fld id="{E6B5151A-17C4-4431-8407-112C0160A8B6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2" name="Logo HHN">
            <a:extLst>
              <a:ext uri="{FF2B5EF4-FFF2-40B4-BE49-F238E27FC236}">
                <a16:creationId xmlns:a16="http://schemas.microsoft.com/office/drawing/2014/main" id="{A53D8DCE-F532-4BEA-B78C-F0F7C4652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14" y="307131"/>
            <a:ext cx="1423970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4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2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arinedatascience.co/software/index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CL-Planning/ROSPlan/issues/176" TargetMode="External"/><Relationship Id="rId2" Type="http://schemas.openxmlformats.org/officeDocument/2006/relationships/hyperlink" Target="https://www.mikand.net/papers/exec-intex.pdf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428C4121-4415-6C8F-A77A-CD59C739D5B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6023" b="16023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2D53AFC-24CF-2E32-6574-619208051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ASAP</a:t>
            </a:r>
            <a:br>
              <a:rPr lang="de-DE" dirty="0"/>
            </a:br>
            <a:r>
              <a:rPr lang="de-DE" sz="2000" dirty="0"/>
              <a:t>github.com/rico227/asap</a:t>
            </a:r>
            <a:br>
              <a:rPr lang="de-DE" sz="2000" dirty="0"/>
            </a:br>
            <a:r>
              <a:rPr lang="de-DE" sz="2000" dirty="0"/>
              <a:t>github.com/KCL-Planning/ROSPlan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795CCA-2512-DDB5-C907-B9BB4CA5209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Thema des Referats | Referent / Fakultät / Studiengang |  WiSe/SoSe 2017/19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2BB4EB-1F12-F42A-E9DF-84452C3490B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572DD9C-A574-5556-1A28-0200F24E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8" name="Vertikaler Textplatzhalter 7">
            <a:extLst>
              <a:ext uri="{FF2B5EF4-FFF2-40B4-BE49-F238E27FC236}">
                <a16:creationId xmlns:a16="http://schemas.microsoft.com/office/drawing/2014/main" id="{EDF26E58-6E14-1F06-CFE0-2ABD2B2713A3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EC7B5711-21A6-B359-224D-DBBA00EFA496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118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PDDL</a:t>
            </a:r>
            <a:br>
              <a:rPr lang="de-DE" dirty="0"/>
            </a:br>
            <a:r>
              <a:rPr lang="de-DE" sz="2000" dirty="0"/>
              <a:t>PLAN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E2C73A7-0BEE-DDCF-5A9A-85A8DEFD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2386284"/>
            <a:ext cx="3207129" cy="16443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9A315B9-FC9F-74F5-9AD2-5D701BF44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699" y="2037640"/>
            <a:ext cx="4681487" cy="4202058"/>
          </a:xfrm>
          <a:prstGeom prst="rect">
            <a:avLst/>
          </a:prstGeom>
        </p:spPr>
      </p:pic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</p:spTree>
    <p:extLst>
      <p:ext uri="{BB962C8B-B14F-4D97-AF65-F5344CB8AC3E}">
        <p14:creationId xmlns:p14="http://schemas.microsoft.com/office/powerpoint/2010/main" val="174353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ROSPlan</a:t>
            </a:r>
            <a:br>
              <a:rPr lang="de-DE" dirty="0"/>
            </a:br>
            <a:r>
              <a:rPr lang="de-DE" sz="2000" dirty="0"/>
              <a:t>Überblick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49466E-2D97-1A14-A2EC-5165DD164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533" y="1142818"/>
            <a:ext cx="5949900" cy="394382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70441BF-3BD5-39CB-333F-F88635607CD9}"/>
              </a:ext>
            </a:extLst>
          </p:cNvPr>
          <p:cNvSpPr txBox="1"/>
          <p:nvPr/>
        </p:nvSpPr>
        <p:spPr>
          <a:xfrm>
            <a:off x="7155915" y="1231880"/>
            <a:ext cx="1893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Generiert eine Instanz des Problems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7BDABF-8109-44F8-3A70-958E478A4866}"/>
              </a:ext>
            </a:extLst>
          </p:cNvPr>
          <p:cNvSpPr txBox="1"/>
          <p:nvPr/>
        </p:nvSpPr>
        <p:spPr>
          <a:xfrm>
            <a:off x="7155916" y="2201252"/>
            <a:ext cx="1893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Generiert einen Plan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0975AAE-3702-B4D0-047E-83BE52FFE1C6}"/>
              </a:ext>
            </a:extLst>
          </p:cNvPr>
          <p:cNvSpPr txBox="1"/>
          <p:nvPr/>
        </p:nvSpPr>
        <p:spPr>
          <a:xfrm>
            <a:off x="7001926" y="2957060"/>
            <a:ext cx="22019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Plan Output wird in eine ausführbare Plandarstellung</a:t>
            </a:r>
          </a:p>
          <a:p>
            <a:pPr algn="ctr"/>
            <a:r>
              <a:rPr lang="de-DE" sz="1100" dirty="0"/>
              <a:t>umgewandelt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03203E6-DF1A-0212-15EA-1A652E236A24}"/>
              </a:ext>
            </a:extLst>
          </p:cNvPr>
          <p:cNvSpPr txBox="1"/>
          <p:nvPr/>
        </p:nvSpPr>
        <p:spPr>
          <a:xfrm>
            <a:off x="7158462" y="4010413"/>
            <a:ext cx="1893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Führt Plan aus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BAD2AB0-BEF5-C6C6-9567-30B17FBF0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71" t="39684" r="6223"/>
          <a:stretch/>
        </p:blipFill>
        <p:spPr>
          <a:xfrm>
            <a:off x="3880955" y="4479143"/>
            <a:ext cx="2475345" cy="1528619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001AB48C-DED6-CE78-E77C-C8C921F82735}"/>
              </a:ext>
            </a:extLst>
          </p:cNvPr>
          <p:cNvSpPr/>
          <p:nvPr/>
        </p:nvSpPr>
        <p:spPr>
          <a:xfrm>
            <a:off x="4178179" y="4809094"/>
            <a:ext cx="803563" cy="28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moveto</a:t>
            </a:r>
            <a:r>
              <a:rPr lang="de-DE" sz="700" dirty="0">
                <a:solidFill>
                  <a:schemeClr val="tx1"/>
                </a:solidFill>
              </a:rPr>
              <a:t>_</a:t>
            </a:r>
            <a:br>
              <a:rPr lang="de-DE" sz="700" dirty="0">
                <a:solidFill>
                  <a:schemeClr val="tx1"/>
                </a:solidFill>
              </a:rPr>
            </a:br>
            <a:r>
              <a:rPr lang="de-DE" sz="700" dirty="0" err="1">
                <a:solidFill>
                  <a:schemeClr val="tx1"/>
                </a:solidFill>
              </a:rPr>
              <a:t>table</a:t>
            </a:r>
            <a:endParaRPr lang="de-DE" sz="700" dirty="0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7CB0C95B-E546-1A17-2DA4-52A12F60BEAA}"/>
              </a:ext>
            </a:extLst>
          </p:cNvPr>
          <p:cNvSpPr/>
          <p:nvPr/>
        </p:nvSpPr>
        <p:spPr>
          <a:xfrm>
            <a:off x="4176518" y="5215224"/>
            <a:ext cx="803563" cy="28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pickup</a:t>
            </a:r>
            <a:endParaRPr lang="de-DE" sz="800" dirty="0">
              <a:solidFill>
                <a:schemeClr val="tx1"/>
              </a:solidFill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855FC7A-A7EF-ABC1-B007-7E374D2FFAB2}"/>
              </a:ext>
            </a:extLst>
          </p:cNvPr>
          <p:cNvSpPr/>
          <p:nvPr/>
        </p:nvSpPr>
        <p:spPr>
          <a:xfrm>
            <a:off x="4176517" y="5617715"/>
            <a:ext cx="803563" cy="286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putdown</a:t>
            </a:r>
            <a:endParaRPr lang="de-DE" sz="700" dirty="0">
              <a:solidFill>
                <a:schemeClr val="tx1"/>
              </a:solidFill>
            </a:endParaRP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E31BE2AD-8A5F-CAB0-0E09-CF433674C58D}"/>
              </a:ext>
            </a:extLst>
          </p:cNvPr>
          <p:cNvSpPr/>
          <p:nvPr/>
        </p:nvSpPr>
        <p:spPr>
          <a:xfrm>
            <a:off x="2560155" y="4479143"/>
            <a:ext cx="2854037" cy="152861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tx1"/>
                </a:solidFill>
              </a:rPr>
              <a:t>Action Interface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FB2D6DB3-FA6C-37AF-DA56-34E1E0DFEEB4}"/>
              </a:ext>
            </a:extLst>
          </p:cNvPr>
          <p:cNvSpPr/>
          <p:nvPr/>
        </p:nvSpPr>
        <p:spPr>
          <a:xfrm>
            <a:off x="8192655" y="4820685"/>
            <a:ext cx="3652325" cy="152861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dirty="0" err="1">
                <a:solidFill>
                  <a:schemeClr val="tx1"/>
                </a:solidFill>
              </a:rPr>
              <a:t>Sensing</a:t>
            </a:r>
            <a:r>
              <a:rPr lang="de-DE" sz="1200" dirty="0">
                <a:solidFill>
                  <a:schemeClr val="tx1"/>
                </a:solidFill>
              </a:rPr>
              <a:t> Interface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FB61538-1226-B000-95C8-69CD69E204D0}"/>
              </a:ext>
            </a:extLst>
          </p:cNvPr>
          <p:cNvSpPr/>
          <p:nvPr/>
        </p:nvSpPr>
        <p:spPr>
          <a:xfrm>
            <a:off x="8560359" y="4888936"/>
            <a:ext cx="979054" cy="4999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Sensing</a:t>
            </a:r>
            <a:endParaRPr lang="de-DE" sz="700" dirty="0">
              <a:solidFill>
                <a:schemeClr val="tx1"/>
              </a:solidFill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94D4F2D-A973-FB1D-E90A-0EE3306C3E58}"/>
              </a:ext>
            </a:extLst>
          </p:cNvPr>
          <p:cNvSpPr/>
          <p:nvPr/>
        </p:nvSpPr>
        <p:spPr>
          <a:xfrm>
            <a:off x="8559787" y="5757783"/>
            <a:ext cx="979054" cy="4999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chemeClr val="tx1"/>
                </a:solidFill>
              </a:rPr>
              <a:t>Sensor</a:t>
            </a:r>
            <a:br>
              <a:rPr lang="de-DE" sz="700" dirty="0">
                <a:solidFill>
                  <a:schemeClr val="tx1"/>
                </a:solidFill>
              </a:rPr>
            </a:br>
            <a:r>
              <a:rPr lang="de-DE" sz="700" dirty="0">
                <a:solidFill>
                  <a:schemeClr val="tx1"/>
                </a:solidFill>
              </a:rPr>
              <a:t>Driver</a:t>
            </a:r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6068F402-8C15-E413-AC91-458A361CA48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302147" y="5138915"/>
            <a:ext cx="6258212" cy="1093248"/>
          </a:xfrm>
          <a:prstGeom prst="bentConnector3">
            <a:avLst>
              <a:gd name="adj1" fmla="val 804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D78FAFEA-38CB-D81B-46E3-DDB9434BCBC9}"/>
              </a:ext>
            </a:extLst>
          </p:cNvPr>
          <p:cNvCxnSpPr>
            <a:cxnSpLocks/>
          </p:cNvCxnSpPr>
          <p:nvPr/>
        </p:nvCxnSpPr>
        <p:spPr>
          <a:xfrm flipV="1">
            <a:off x="2302147" y="4141218"/>
            <a:ext cx="2097188" cy="2090945"/>
          </a:xfrm>
          <a:prstGeom prst="bentConnector3">
            <a:avLst>
              <a:gd name="adj1" fmla="val -461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hteck 60">
            <a:extLst>
              <a:ext uri="{FF2B5EF4-FFF2-40B4-BE49-F238E27FC236}">
                <a16:creationId xmlns:a16="http://schemas.microsoft.com/office/drawing/2014/main" id="{97341F75-79F1-E626-BEDA-97CFC288C6AF}"/>
              </a:ext>
            </a:extLst>
          </p:cNvPr>
          <p:cNvSpPr/>
          <p:nvPr/>
        </p:nvSpPr>
        <p:spPr>
          <a:xfrm>
            <a:off x="9503075" y="5410443"/>
            <a:ext cx="646545" cy="255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data</a:t>
            </a:r>
            <a:endParaRPr lang="de-DE" sz="700" dirty="0">
              <a:solidFill>
                <a:schemeClr val="tx1"/>
              </a:solidFill>
            </a:endParaRPr>
          </a:p>
        </p:txBody>
      </p: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7DBB481E-836C-D341-BBC7-0E0EDBF9CC42}"/>
              </a:ext>
            </a:extLst>
          </p:cNvPr>
          <p:cNvCxnSpPr>
            <a:cxnSpLocks/>
            <a:stCxn id="61" idx="0"/>
            <a:endCxn id="37" idx="6"/>
          </p:cNvCxnSpPr>
          <p:nvPr/>
        </p:nvCxnSpPr>
        <p:spPr>
          <a:xfrm rot="16200000" flipV="1">
            <a:off x="9547117" y="5131211"/>
            <a:ext cx="271528" cy="28693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Verbinder: gewinkelt 67">
            <a:extLst>
              <a:ext uri="{FF2B5EF4-FFF2-40B4-BE49-F238E27FC236}">
                <a16:creationId xmlns:a16="http://schemas.microsoft.com/office/drawing/2014/main" id="{45987E64-81A5-53E8-46ED-A2D64B0E3242}"/>
              </a:ext>
            </a:extLst>
          </p:cNvPr>
          <p:cNvCxnSpPr>
            <a:cxnSpLocks/>
            <a:stCxn id="38" idx="6"/>
            <a:endCxn id="61" idx="2"/>
          </p:cNvCxnSpPr>
          <p:nvPr/>
        </p:nvCxnSpPr>
        <p:spPr>
          <a:xfrm flipV="1">
            <a:off x="9538841" y="5666220"/>
            <a:ext cx="287507" cy="3415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Verbinder: gewinkelt 73">
            <a:extLst>
              <a:ext uri="{FF2B5EF4-FFF2-40B4-BE49-F238E27FC236}">
                <a16:creationId xmlns:a16="http://schemas.microsoft.com/office/drawing/2014/main" id="{C7A38667-33BC-F2DE-EB93-19575C1AFC6A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76974" y="3744625"/>
            <a:ext cx="35473" cy="2418056"/>
          </a:xfrm>
          <a:prstGeom prst="bentConnector4">
            <a:avLst>
              <a:gd name="adj1" fmla="val 644434"/>
              <a:gd name="adj2" fmla="val 5296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>
            <a:extLst>
              <a:ext uri="{FF2B5EF4-FFF2-40B4-BE49-F238E27FC236}">
                <a16:creationId xmlns:a16="http://schemas.microsoft.com/office/drawing/2014/main" id="{70EB651C-4AE9-CABC-F2C0-D22D9CE70611}"/>
              </a:ext>
            </a:extLst>
          </p:cNvPr>
          <p:cNvSpPr txBox="1"/>
          <p:nvPr/>
        </p:nvSpPr>
        <p:spPr>
          <a:xfrm>
            <a:off x="10888166" y="6438547"/>
            <a:ext cx="859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</a:t>
            </a: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63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7" grpId="0" animBg="1"/>
      <p:bldP spid="18" grpId="0" animBg="1"/>
      <p:bldP spid="19" grpId="0" animBg="1"/>
      <p:bldP spid="20" grpId="0" animBg="1"/>
      <p:bldP spid="22" grpId="0" animBg="1"/>
      <p:bldP spid="37" grpId="0" animBg="1"/>
      <p:bldP spid="38" grpId="0" animBg="1"/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ROSPlan</a:t>
            </a:r>
            <a:br>
              <a:rPr lang="de-DE" dirty="0"/>
            </a:br>
            <a:r>
              <a:rPr lang="de-DE" sz="2000" dirty="0"/>
              <a:t>Problem Interface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F152395-BB1E-FFC3-9A87-A840F8AB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2905227"/>
            <a:ext cx="3743008" cy="3469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3B39E38-9B52-49C4-0760-F2AD0B2C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26" y="1912675"/>
            <a:ext cx="5083663" cy="167737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58A548D-D159-6B9A-E4EE-1886DCF5B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269" y="3415528"/>
            <a:ext cx="3743008" cy="293566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0" name="Verbinder: gewinkelt 29">
            <a:extLst>
              <a:ext uri="{FF2B5EF4-FFF2-40B4-BE49-F238E27FC236}">
                <a16:creationId xmlns:a16="http://schemas.microsoft.com/office/drawing/2014/main" id="{99467674-C279-E849-D06F-6DEBFBA9637D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4149409" y="4639937"/>
            <a:ext cx="1880860" cy="243423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063FF091-89BC-A270-B88E-72DB626BCDC7}"/>
              </a:ext>
            </a:extLst>
          </p:cNvPr>
          <p:cNvSpPr txBox="1"/>
          <p:nvPr/>
        </p:nvSpPr>
        <p:spPr>
          <a:xfrm>
            <a:off x="406401" y="2041236"/>
            <a:ext cx="489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Erstellt eine Instanz des Problem </a:t>
            </a:r>
            <a:r>
              <a:rPr lang="de-DE" dirty="0" err="1"/>
              <a:t>PDDL‘s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265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ROSPlan</a:t>
            </a:r>
            <a:br>
              <a:rPr lang="de-DE" dirty="0"/>
            </a:br>
            <a:r>
              <a:rPr lang="de-DE" sz="2000" dirty="0"/>
              <a:t>Planner Interface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AFAF70-A454-3BB4-0234-538C4A544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3586444"/>
            <a:ext cx="4710544" cy="232075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337F0D93-C9AF-410E-89A8-2E565760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83" y="3594023"/>
            <a:ext cx="6224106" cy="231317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2246555-7F4D-DA4A-3223-A34B0DC347DF}"/>
              </a:ext>
            </a:extLst>
          </p:cNvPr>
          <p:cNvSpPr txBox="1"/>
          <p:nvPr/>
        </p:nvSpPr>
        <p:spPr>
          <a:xfrm>
            <a:off x="858074" y="2616675"/>
            <a:ext cx="489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Erstellt einen Plan aus der Instanz.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3DA3DD-46CB-2F86-26F0-93543B70B731}"/>
              </a:ext>
            </a:extLst>
          </p:cNvPr>
          <p:cNvSpPr txBox="1"/>
          <p:nvPr/>
        </p:nvSpPr>
        <p:spPr>
          <a:xfrm>
            <a:off x="6601890" y="2539617"/>
            <a:ext cx="4895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ROSPlan</a:t>
            </a:r>
            <a:r>
              <a:rPr lang="de-DE" dirty="0"/>
              <a:t> bietet mehrere Algorithmen an. (Default: POPF)</a:t>
            </a:r>
          </a:p>
        </p:txBody>
      </p:sp>
    </p:spTree>
    <p:extLst>
      <p:ext uri="{BB962C8B-B14F-4D97-AF65-F5344CB8AC3E}">
        <p14:creationId xmlns:p14="http://schemas.microsoft.com/office/powerpoint/2010/main" val="2006129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ROSPlan</a:t>
            </a:r>
            <a:br>
              <a:rPr lang="de-DE" dirty="0"/>
            </a:br>
            <a:r>
              <a:rPr lang="de-DE" sz="2000" dirty="0"/>
              <a:t>Planner Interface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BCFE34-2F11-8749-DA1B-114295B64A8E}"/>
              </a:ext>
            </a:extLst>
          </p:cNvPr>
          <p:cNvSpPr txBox="1"/>
          <p:nvPr/>
        </p:nvSpPr>
        <p:spPr>
          <a:xfrm>
            <a:off x="406401" y="2016555"/>
            <a:ext cx="70575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Planner Algorithmus (planbasiertes Planen):</a:t>
            </a:r>
            <a:br>
              <a:rPr lang="de-D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POPF (Partial Order Planning Forwards)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Vorwärts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gerichtet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beginnt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initialen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Zustand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und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erweitert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Zustandsraum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Schritt für Schritt, bis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Zielzustand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erreicht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Keine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negative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Vorbedingungen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Alternative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Formulierung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der Domain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notwendig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!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Keine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disjunctive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Vorbedingungen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Domain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mit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‘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and’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beschreiben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Unterstützt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PDDL bis PDDL 2.1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[3] [4]</a:t>
            </a: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35AC96FD-C393-822C-51F9-80093A686EE8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7902978" y="4467356"/>
            <a:ext cx="768723" cy="1646736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A30306C7-FD94-1E47-E9A4-7B0CF9FBB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842" y="1951637"/>
            <a:ext cx="2964257" cy="2954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D8FCBC0-70E8-8F56-22DD-CCA36CB40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490" y="2958835"/>
            <a:ext cx="3079773" cy="3372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120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ROSPlan</a:t>
            </a:r>
            <a:br>
              <a:rPr lang="de-DE" dirty="0"/>
            </a:br>
            <a:r>
              <a:rPr lang="de-DE" sz="2000" dirty="0"/>
              <a:t>Action Interface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47BD51-AB51-D4E8-57E7-EA5DBA7DE9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79"/>
          <a:stretch/>
        </p:blipFill>
        <p:spPr>
          <a:xfrm>
            <a:off x="406401" y="1879600"/>
            <a:ext cx="4813848" cy="24384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C7D2C0F-140D-5CA6-5927-F24DDB34A67E}"/>
              </a:ext>
            </a:extLst>
          </p:cNvPr>
          <p:cNvSpPr/>
          <p:nvPr/>
        </p:nvSpPr>
        <p:spPr>
          <a:xfrm>
            <a:off x="341200" y="1857547"/>
            <a:ext cx="3810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5D9B2CE-C7DB-9178-A0B8-47C5EB2E480A}"/>
              </a:ext>
            </a:extLst>
          </p:cNvPr>
          <p:cNvSpPr/>
          <p:nvPr/>
        </p:nvSpPr>
        <p:spPr>
          <a:xfrm>
            <a:off x="5066753" y="2832100"/>
            <a:ext cx="218697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D54255C-4989-1480-68C7-5B308EF85A89}"/>
              </a:ext>
            </a:extLst>
          </p:cNvPr>
          <p:cNvSpPr txBox="1"/>
          <p:nvPr/>
        </p:nvSpPr>
        <p:spPr>
          <a:xfrm>
            <a:off x="5066753" y="1979152"/>
            <a:ext cx="705757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Ist für die Verarbeitung der Aktionen verantwortlich.</a:t>
            </a: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F6855F1B-DCB2-B424-ADF5-2BBF9EFE24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9139661"/>
              </p:ext>
            </p:extLst>
          </p:nvPr>
        </p:nvGraphicFramePr>
        <p:xfrm>
          <a:off x="5436263" y="2618346"/>
          <a:ext cx="6016883" cy="3618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D12AE5EF-D4E3-1AAC-98B2-540690699D88}"/>
              </a:ext>
            </a:extLst>
          </p:cNvPr>
          <p:cNvSpPr txBox="1"/>
          <p:nvPr/>
        </p:nvSpPr>
        <p:spPr>
          <a:xfrm>
            <a:off x="622415" y="4645062"/>
            <a:ext cx="45978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Mögliche Varianten: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action_interface_config.yaml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interface.py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06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ROSPlan</a:t>
            </a:r>
            <a:br>
              <a:rPr lang="de-DE" dirty="0"/>
            </a:br>
            <a:r>
              <a:rPr lang="de-DE" sz="2000" dirty="0" err="1"/>
              <a:t>Sensing</a:t>
            </a:r>
            <a:r>
              <a:rPr lang="de-DE" sz="2000" dirty="0"/>
              <a:t> Interface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A8250F84-F369-A626-083F-753933E345DA}"/>
              </a:ext>
            </a:extLst>
          </p:cNvPr>
          <p:cNvSpPr/>
          <p:nvPr/>
        </p:nvSpPr>
        <p:spPr>
          <a:xfrm>
            <a:off x="705550" y="2834111"/>
            <a:ext cx="3652325" cy="159632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1200" dirty="0" err="1">
                <a:solidFill>
                  <a:schemeClr val="tx1"/>
                </a:solidFill>
              </a:rPr>
              <a:t>Sensing</a:t>
            </a:r>
            <a:r>
              <a:rPr lang="de-DE" sz="1200" dirty="0">
                <a:solidFill>
                  <a:schemeClr val="tx1"/>
                </a:solidFill>
              </a:rPr>
              <a:t> Interface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E94C32A-84B4-E63C-2BA0-7856526BB225}"/>
              </a:ext>
            </a:extLst>
          </p:cNvPr>
          <p:cNvSpPr/>
          <p:nvPr/>
        </p:nvSpPr>
        <p:spPr>
          <a:xfrm>
            <a:off x="1073254" y="2970072"/>
            <a:ext cx="979054" cy="4999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Sensing</a:t>
            </a:r>
            <a:endParaRPr lang="de-DE" sz="700" dirty="0">
              <a:solidFill>
                <a:schemeClr val="tx1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21EBE95-7984-5F6B-B788-7FE2436AD5D7}"/>
              </a:ext>
            </a:extLst>
          </p:cNvPr>
          <p:cNvSpPr/>
          <p:nvPr/>
        </p:nvSpPr>
        <p:spPr>
          <a:xfrm>
            <a:off x="1072682" y="3838919"/>
            <a:ext cx="979054" cy="4999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chemeClr val="tx1"/>
                </a:solidFill>
              </a:rPr>
              <a:t>Sensor</a:t>
            </a:r>
            <a:br>
              <a:rPr lang="de-DE" sz="700" dirty="0">
                <a:solidFill>
                  <a:schemeClr val="tx1"/>
                </a:solidFill>
              </a:rPr>
            </a:br>
            <a:r>
              <a:rPr lang="de-DE" sz="700" dirty="0">
                <a:solidFill>
                  <a:schemeClr val="tx1"/>
                </a:solidFill>
              </a:rPr>
              <a:t>Driver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6E74D9A-98D9-CF16-3CD6-26AF6CB4667C}"/>
              </a:ext>
            </a:extLst>
          </p:cNvPr>
          <p:cNvSpPr/>
          <p:nvPr/>
        </p:nvSpPr>
        <p:spPr>
          <a:xfrm>
            <a:off x="2015970" y="3491579"/>
            <a:ext cx="646545" cy="255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data</a:t>
            </a:r>
            <a:endParaRPr lang="de-DE" sz="700" dirty="0">
              <a:solidFill>
                <a:schemeClr val="tx1"/>
              </a:solidFill>
            </a:endParaRPr>
          </a:p>
        </p:txBody>
      </p: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41DDB979-A66A-9DA9-A491-578AE16FA788}"/>
              </a:ext>
            </a:extLst>
          </p:cNvPr>
          <p:cNvCxnSpPr>
            <a:cxnSpLocks/>
            <a:stCxn id="17" idx="0"/>
            <a:endCxn id="15" idx="6"/>
          </p:cNvCxnSpPr>
          <p:nvPr/>
        </p:nvCxnSpPr>
        <p:spPr>
          <a:xfrm rot="16200000" flipV="1">
            <a:off x="2060012" y="3212347"/>
            <a:ext cx="271528" cy="28693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519830D0-4952-A51D-0D07-AEE67C6CEB7C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 flipV="1">
            <a:off x="2051736" y="3747356"/>
            <a:ext cx="287507" cy="34154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>
            <a:extLst>
              <a:ext uri="{FF2B5EF4-FFF2-40B4-BE49-F238E27FC236}">
                <a16:creationId xmlns:a16="http://schemas.microsoft.com/office/drawing/2014/main" id="{696E19F8-9263-B2C6-4242-943DEAB7CD91}"/>
              </a:ext>
            </a:extLst>
          </p:cNvPr>
          <p:cNvSpPr/>
          <p:nvPr/>
        </p:nvSpPr>
        <p:spPr>
          <a:xfrm>
            <a:off x="1072682" y="2049305"/>
            <a:ext cx="979054" cy="49995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KB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1D47C7B-1CF6-1FA0-6E20-CE83A6318E8A}"/>
              </a:ext>
            </a:extLst>
          </p:cNvPr>
          <p:cNvSpPr/>
          <p:nvPr/>
        </p:nvSpPr>
        <p:spPr>
          <a:xfrm>
            <a:off x="2662515" y="2171395"/>
            <a:ext cx="979054" cy="255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700" dirty="0" err="1">
                <a:solidFill>
                  <a:schemeClr val="tx1"/>
                </a:solidFill>
              </a:rPr>
              <a:t>action</a:t>
            </a:r>
            <a:r>
              <a:rPr lang="de-DE" sz="700" dirty="0">
                <a:solidFill>
                  <a:schemeClr val="tx1"/>
                </a:solidFill>
              </a:rPr>
              <a:t> </a:t>
            </a:r>
            <a:r>
              <a:rPr lang="de-DE" sz="700" dirty="0" err="1">
                <a:solidFill>
                  <a:schemeClr val="tx1"/>
                </a:solidFill>
              </a:rPr>
              <a:t>dispatch</a:t>
            </a:r>
            <a:endParaRPr lang="de-DE" sz="700" dirty="0">
              <a:solidFill>
                <a:schemeClr val="tx1"/>
              </a:solidFill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D03BF28-6A93-EAB6-FF55-69A7B532A90F}"/>
              </a:ext>
            </a:extLst>
          </p:cNvPr>
          <p:cNvCxnSpPr>
            <a:stCxn id="20" idx="4"/>
            <a:endCxn id="15" idx="0"/>
          </p:cNvCxnSpPr>
          <p:nvPr/>
        </p:nvCxnSpPr>
        <p:spPr>
          <a:xfrm>
            <a:off x="1562209" y="2549263"/>
            <a:ext cx="572" cy="42080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Verbinder: gewinkelt 27">
            <a:extLst>
              <a:ext uri="{FF2B5EF4-FFF2-40B4-BE49-F238E27FC236}">
                <a16:creationId xmlns:a16="http://schemas.microsoft.com/office/drawing/2014/main" id="{E4571A6D-E9AB-F6CB-C3C5-BE259402E311}"/>
              </a:ext>
            </a:extLst>
          </p:cNvPr>
          <p:cNvCxnSpPr>
            <a:stCxn id="15" idx="7"/>
            <a:endCxn id="22" idx="2"/>
          </p:cNvCxnSpPr>
          <p:nvPr/>
        </p:nvCxnSpPr>
        <p:spPr>
          <a:xfrm rot="5400000" flipH="1" flipV="1">
            <a:off x="2222427" y="2113675"/>
            <a:ext cx="616117" cy="1243113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AC590A42-D92A-3818-246D-ACD7E4471EBA}"/>
              </a:ext>
            </a:extLst>
          </p:cNvPr>
          <p:cNvSpPr txBox="1"/>
          <p:nvPr/>
        </p:nvSpPr>
        <p:spPr>
          <a:xfrm>
            <a:off x="6742547" y="2132441"/>
            <a:ext cx="391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Aktualisiert die Prädikate aus PDDL.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5744D4AF-A7FA-D503-2733-0C8A56DB19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147183"/>
              </p:ext>
            </p:extLst>
          </p:nvPr>
        </p:nvGraphicFramePr>
        <p:xfrm>
          <a:off x="5626585" y="2699017"/>
          <a:ext cx="6016883" cy="3618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EE885E2-D110-4523-A97F-57D52FDF7312}"/>
              </a:ext>
            </a:extLst>
          </p:cNvPr>
          <p:cNvSpPr txBox="1"/>
          <p:nvPr/>
        </p:nvSpPr>
        <p:spPr>
          <a:xfrm>
            <a:off x="622415" y="4645062"/>
            <a:ext cx="459783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Vorgehen: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sz="1800" dirty="0" err="1"/>
              <a:t>sensing_interface_config.yaml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sz="1800" dirty="0"/>
          </a:p>
          <a:p>
            <a:pPr marL="342900" indent="-342900">
              <a:buFont typeface="+mj-lt"/>
              <a:buAutoNum type="arabicPeriod"/>
            </a:pPr>
            <a:r>
              <a:rPr lang="de-DE" sz="1800" dirty="0"/>
              <a:t>sensing_interface.py</a:t>
            </a: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837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Umweltmodell</a:t>
            </a:r>
            <a:br>
              <a:rPr lang="de-DE" dirty="0"/>
            </a:br>
            <a:r>
              <a:rPr lang="de-DE" sz="2000" dirty="0"/>
              <a:t>Übersicht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BCFE34-2F11-8749-DA1B-114295B64A8E}"/>
              </a:ext>
            </a:extLst>
          </p:cNvPr>
          <p:cNvSpPr txBox="1"/>
          <p:nvPr/>
        </p:nvSpPr>
        <p:spPr>
          <a:xfrm>
            <a:off x="406400" y="2016555"/>
            <a:ext cx="113770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GAZEBO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Validierung der Ergebnisse durch graphische Visualisierung</a:t>
            </a:r>
          </a:p>
          <a:p>
            <a:pPr lvl="1"/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Geometriebezogene Bewegungsplanung (siehe Knoten </a:t>
            </a:r>
            <a:r>
              <a:rPr lang="de-DE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move_base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RVIZ						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r">
              <a:buFont typeface="Arial" panose="020B0604020202020204" pitchFamily="34" charset="0"/>
              <a:buChar char="•"/>
            </a:pP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Graphische Visualisierung der Sensorik und anderer Topics	</a:t>
            </a: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294F07-6699-937C-4992-DB0659212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31" b="2353"/>
          <a:stretch/>
        </p:blipFill>
        <p:spPr>
          <a:xfrm>
            <a:off x="7048024" y="2164079"/>
            <a:ext cx="3979643" cy="289952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8F6A733-8388-895A-80CA-A79698DC2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4"/>
          <a:stretch/>
        </p:blipFill>
        <p:spPr>
          <a:xfrm>
            <a:off x="406394" y="3777813"/>
            <a:ext cx="4230255" cy="257158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925C7DB-0E62-BC00-24E2-B21D8FC3F557}"/>
              </a:ext>
            </a:extLst>
          </p:cNvPr>
          <p:cNvSpPr/>
          <p:nvPr/>
        </p:nvSpPr>
        <p:spPr>
          <a:xfrm>
            <a:off x="6972022" y="2016555"/>
            <a:ext cx="1155092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34FC1BA-50F3-4AFC-94FF-23E1C660E1A0}"/>
              </a:ext>
            </a:extLst>
          </p:cNvPr>
          <p:cNvSpPr/>
          <p:nvPr/>
        </p:nvSpPr>
        <p:spPr>
          <a:xfrm>
            <a:off x="10505818" y="1831713"/>
            <a:ext cx="1155092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Verbinder: gewinkelt 12">
            <a:extLst>
              <a:ext uri="{FF2B5EF4-FFF2-40B4-BE49-F238E27FC236}">
                <a16:creationId xmlns:a16="http://schemas.microsoft.com/office/drawing/2014/main" id="{B5C7A9C5-0ED8-BBCF-A377-D0C15006410A}"/>
              </a:ext>
            </a:extLst>
          </p:cNvPr>
          <p:cNvCxnSpPr>
            <a:cxnSpLocks/>
          </p:cNvCxnSpPr>
          <p:nvPr/>
        </p:nvCxnSpPr>
        <p:spPr>
          <a:xfrm>
            <a:off x="406394" y="3357273"/>
            <a:ext cx="11453091" cy="188618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15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11AFE73A-7432-8D64-F65E-2C88F5DBC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054216"/>
              </p:ext>
            </p:extLst>
          </p:nvPr>
        </p:nvGraphicFramePr>
        <p:xfrm>
          <a:off x="406400" y="2012757"/>
          <a:ext cx="11377084" cy="268732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88291">
                  <a:extLst>
                    <a:ext uri="{9D8B030D-6E8A-4147-A177-3AD203B41FA5}">
                      <a16:colId xmlns:a16="http://schemas.microsoft.com/office/drawing/2014/main" val="239235957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78986885"/>
                    </a:ext>
                  </a:extLst>
                </a:gridCol>
                <a:gridCol w="3971636">
                  <a:extLst>
                    <a:ext uri="{9D8B030D-6E8A-4147-A177-3AD203B41FA5}">
                      <a16:colId xmlns:a16="http://schemas.microsoft.com/office/drawing/2014/main" val="4091102770"/>
                    </a:ext>
                  </a:extLst>
                </a:gridCol>
                <a:gridCol w="3369157">
                  <a:extLst>
                    <a:ext uri="{9D8B030D-6E8A-4147-A177-3AD203B41FA5}">
                      <a16:colId xmlns:a16="http://schemas.microsoft.com/office/drawing/2014/main" val="3731199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Schritt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Lösungen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224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Wahl einer geeigneten Entwicklungsumgebung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Unterschiedliche Ergebnisse bei verschiedenen  Entwicklungsumgebungen. </a:t>
                      </a:r>
                    </a:p>
                    <a:p>
                      <a:r>
                        <a:rPr lang="de-DE" sz="1400" dirty="0"/>
                        <a:t>Innerhalb Projekt wurde mehrmals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/>
                        <a:t>Host-System (VM, Dual-Boot),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/>
                        <a:t>OS (20.04, 18.04 &amp; 16.04) und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/>
                        <a:t>Packages (</a:t>
                      </a:r>
                      <a:r>
                        <a:rPr lang="de-DE" sz="1400" dirty="0" err="1"/>
                        <a:t>Gazebo</a:t>
                      </a:r>
                      <a:r>
                        <a:rPr lang="de-DE" sz="1400" dirty="0"/>
                        <a:t> 8, </a:t>
                      </a:r>
                      <a:r>
                        <a:rPr lang="de-DE" sz="1400" dirty="0" err="1"/>
                        <a:t>Gazebo</a:t>
                      </a:r>
                      <a:r>
                        <a:rPr lang="de-DE" sz="1400" dirty="0"/>
                        <a:t> 7, ..) </a:t>
                      </a:r>
                    </a:p>
                    <a:p>
                      <a:r>
                        <a:rPr lang="de-DE" sz="1400" dirty="0"/>
                        <a:t>gewechselt.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Finale Entwicklungsumgebungen innerhalb </a:t>
                      </a:r>
                    </a:p>
                    <a:p>
                      <a:pPr marL="0" marR="0" lvl="0" indent="0" algn="l" defTabSz="9144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/>
                        <a:t>WSL</a:t>
                      </a:r>
                      <a:r>
                        <a:rPr lang="de-DE" sz="1400" dirty="0"/>
                        <a:t>, </a:t>
                      </a:r>
                    </a:p>
                    <a:p>
                      <a:pPr marL="0" marR="0" lvl="0" indent="0" algn="l" defTabSz="9144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/>
                        <a:t>OS </a:t>
                      </a:r>
                      <a:r>
                        <a:rPr lang="de-DE" sz="1400" b="1" dirty="0"/>
                        <a:t>Ubuntu 18.04 </a:t>
                      </a:r>
                      <a:r>
                        <a:rPr lang="de-DE" sz="1400" dirty="0"/>
                        <a:t>und </a:t>
                      </a:r>
                    </a:p>
                    <a:p>
                      <a:pPr marL="0" marR="0" lvl="0" indent="0" algn="l" defTabSz="9144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/>
                        <a:t>ROS </a:t>
                      </a:r>
                      <a:r>
                        <a:rPr lang="de-DE" sz="1400" b="1" dirty="0" err="1"/>
                        <a:t>Melodic</a:t>
                      </a:r>
                      <a:r>
                        <a:rPr lang="de-DE" sz="1400" dirty="0"/>
                        <a:t>.</a:t>
                      </a:r>
                    </a:p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156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Einarbeitung in </a:t>
                      </a:r>
                      <a:r>
                        <a:rPr lang="de-DE" sz="1400" dirty="0" err="1"/>
                        <a:t>ROSPlan</a:t>
                      </a:r>
                      <a:endParaRPr lang="de-DE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/>
                        <a:t>Tutorial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/>
                        <a:t>GIT-Beispiele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Tutorial konnte anfangs nicht durchgeführt werden.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Nachdem finale Entwicklungsumgebungen gefunden wurde, hat Tutorial funktioniert.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262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784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11AFE73A-7432-8D64-F65E-2C88F5DBC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669806"/>
              </p:ext>
            </p:extLst>
          </p:nvPr>
        </p:nvGraphicFramePr>
        <p:xfrm>
          <a:off x="406400" y="2012757"/>
          <a:ext cx="11377084" cy="15290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88291">
                  <a:extLst>
                    <a:ext uri="{9D8B030D-6E8A-4147-A177-3AD203B41FA5}">
                      <a16:colId xmlns:a16="http://schemas.microsoft.com/office/drawing/2014/main" val="239235957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78986885"/>
                    </a:ext>
                  </a:extLst>
                </a:gridCol>
                <a:gridCol w="3971636">
                  <a:extLst>
                    <a:ext uri="{9D8B030D-6E8A-4147-A177-3AD203B41FA5}">
                      <a16:colId xmlns:a16="http://schemas.microsoft.com/office/drawing/2014/main" val="4091102770"/>
                    </a:ext>
                  </a:extLst>
                </a:gridCol>
                <a:gridCol w="3369157">
                  <a:extLst>
                    <a:ext uri="{9D8B030D-6E8A-4147-A177-3AD203B41FA5}">
                      <a16:colId xmlns:a16="http://schemas.microsoft.com/office/drawing/2014/main" val="3731199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Schritt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Lösungen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224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Erstellung einer GAZEBO Welt und Wahl eines geeigneten Roboters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Gazebo</a:t>
                      </a:r>
                      <a:r>
                        <a:rPr lang="de-DE" sz="1400" dirty="0"/>
                        <a:t>-Welt und Roboter (+ Roboter Dynamik) wurde bereits am Anfang des Semesters implementiert. Probleme: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/>
                        <a:t>Welt war zu groß für Sensorik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/>
                        <a:t>Roboter war unnötig komplex (mit Greifer)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Kleinere </a:t>
                      </a:r>
                      <a:r>
                        <a:rPr lang="de-DE" sz="1400" dirty="0" err="1"/>
                        <a:t>Gazebo</a:t>
                      </a:r>
                      <a:r>
                        <a:rPr lang="de-DE" sz="1400" dirty="0"/>
                        <a:t> Welt implementiert und </a:t>
                      </a:r>
                      <a:r>
                        <a:rPr lang="de-DE" sz="1400" b="1" dirty="0"/>
                        <a:t>Turtlebot3</a:t>
                      </a:r>
                      <a:r>
                        <a:rPr lang="de-DE" sz="1400" dirty="0"/>
                        <a:t> verwendet.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06116"/>
                  </a:ext>
                </a:extLst>
              </a:tr>
            </a:tbl>
          </a:graphicData>
        </a:graphic>
      </p:graphicFrame>
      <p:pic>
        <p:nvPicPr>
          <p:cNvPr id="6" name="WhatsApp Video 2022-11-28 at 15.46.03">
            <a:hlinkClick r:id="" action="ppaction://media"/>
            <a:extLst>
              <a:ext uri="{FF2B5EF4-FFF2-40B4-BE49-F238E27FC236}">
                <a16:creationId xmlns:a16="http://schemas.microsoft.com/office/drawing/2014/main" id="{172CEBE3-307B-EDC1-5ACF-8C530EA796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" y="3792469"/>
            <a:ext cx="2682875" cy="249898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12FCFAB-95FA-BB09-7600-050F9A4534FB}"/>
              </a:ext>
            </a:extLst>
          </p:cNvPr>
          <p:cNvSpPr txBox="1"/>
          <p:nvPr/>
        </p:nvSpPr>
        <p:spPr>
          <a:xfrm>
            <a:off x="3158836" y="5607550"/>
            <a:ext cx="8449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Referenz:</a:t>
            </a:r>
            <a:br>
              <a:rPr lang="de-DE" sz="1400" dirty="0"/>
            </a:br>
            <a:r>
              <a:rPr lang="de-DE" sz="1400" dirty="0"/>
              <a:t>https://automaticaddison.com/how-to-build-a-simulated-mobile-manipulator-using-ros/#google_vignette</a:t>
            </a:r>
          </a:p>
          <a:p>
            <a:r>
              <a:rPr lang="de-DE" sz="1400" dirty="0"/>
              <a:t>https://classic.gazebosim.org/tutorials?cat=build_world&amp;tut=building_editor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73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7733C7B-F031-75EF-51D8-1983B089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297A68B-8325-D4EF-3B66-0B054865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8C4B925-DC47-488B-4FE3-3F38D99B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3891D6A-B310-7833-AE37-C4378343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5BD9C0-E091-6163-29CC-CB28519CE85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Aufgabenbeschreibung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PDDL (Aufgabenmodell)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ROSPlan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Umweltmodell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Vorgehen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Ergebnisse</a:t>
            </a:r>
          </a:p>
        </p:txBody>
      </p:sp>
    </p:spTree>
    <p:extLst>
      <p:ext uri="{BB962C8B-B14F-4D97-AF65-F5344CB8AC3E}">
        <p14:creationId xmlns:p14="http://schemas.microsoft.com/office/powerpoint/2010/main" val="3328887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11AFE73A-7432-8D64-F65E-2C88F5DBC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29638"/>
              </p:ext>
            </p:extLst>
          </p:nvPr>
        </p:nvGraphicFramePr>
        <p:xfrm>
          <a:off x="406400" y="2012757"/>
          <a:ext cx="11377084" cy="19558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88291">
                  <a:extLst>
                    <a:ext uri="{9D8B030D-6E8A-4147-A177-3AD203B41FA5}">
                      <a16:colId xmlns:a16="http://schemas.microsoft.com/office/drawing/2014/main" val="239235957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78986885"/>
                    </a:ext>
                  </a:extLst>
                </a:gridCol>
                <a:gridCol w="3971636">
                  <a:extLst>
                    <a:ext uri="{9D8B030D-6E8A-4147-A177-3AD203B41FA5}">
                      <a16:colId xmlns:a16="http://schemas.microsoft.com/office/drawing/2014/main" val="4091102770"/>
                    </a:ext>
                  </a:extLst>
                </a:gridCol>
                <a:gridCol w="3369157">
                  <a:extLst>
                    <a:ext uri="{9D8B030D-6E8A-4147-A177-3AD203B41FA5}">
                      <a16:colId xmlns:a16="http://schemas.microsoft.com/office/drawing/2014/main" val="3731199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Schritt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Probleme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Lösungen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224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Implementierung einer geeigneten </a:t>
                      </a:r>
                      <a:r>
                        <a:rPr lang="de-DE" sz="1400" dirty="0" err="1"/>
                        <a:t>Domain.pddl</a:t>
                      </a:r>
                      <a:r>
                        <a:rPr lang="de-DE" sz="1400" dirty="0"/>
                        <a:t> und </a:t>
                      </a:r>
                      <a:r>
                        <a:rPr lang="de-DE" sz="1400" dirty="0" err="1"/>
                        <a:t>Problem.pddl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/>
                        <a:t>Syntax-Fehler innerhalb PDDL-Dateien werden nicht gehighlightet (keine große </a:t>
                      </a:r>
                      <a:r>
                        <a:rPr lang="de-DE" sz="1400" dirty="0" err="1"/>
                        <a:t>VScode</a:t>
                      </a:r>
                      <a:r>
                        <a:rPr lang="de-DE" sz="1400" dirty="0"/>
                        <a:t> Extension verfügbar)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/>
                        <a:t>POPF Planner nicht kompatibel mit bestimmten Funktionalitäten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400" dirty="0"/>
                        <a:t>Domain war anfangs unnötig groß und wurde angepasst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Schritt für Schritt Implementierung der PDDL, bis Ergebnis zufriedenstellend war. Anschließend Domain und Problem weitestgehend minimalisiert.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06116"/>
                  </a:ext>
                </a:extLst>
              </a:tr>
            </a:tbl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F2F9B084-EE87-A32A-57CA-484267B0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4082473"/>
            <a:ext cx="1704494" cy="228462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E1619EE-880B-7A66-1A91-4BAEE59C5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627" y="4080516"/>
            <a:ext cx="1449155" cy="2286577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3378BDF-E5E0-31DF-10E6-D2897AF080A6}"/>
              </a:ext>
            </a:extLst>
          </p:cNvPr>
          <p:cNvCxnSpPr>
            <a:cxnSpLocks/>
          </p:cNvCxnSpPr>
          <p:nvPr/>
        </p:nvCxnSpPr>
        <p:spPr>
          <a:xfrm>
            <a:off x="4950691" y="5237018"/>
            <a:ext cx="150552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928420CE-739D-32F3-09DA-01722BA3E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746" y="4033114"/>
            <a:ext cx="3817780" cy="23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70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graphicFrame>
        <p:nvGraphicFramePr>
          <p:cNvPr id="3" name="Tabelle 6">
            <a:extLst>
              <a:ext uri="{FF2B5EF4-FFF2-40B4-BE49-F238E27FC236}">
                <a16:creationId xmlns:a16="http://schemas.microsoft.com/office/drawing/2014/main" id="{11AFE73A-7432-8D64-F65E-2C88F5DBC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635612"/>
              </p:ext>
            </p:extLst>
          </p:nvPr>
        </p:nvGraphicFramePr>
        <p:xfrm>
          <a:off x="406401" y="1832750"/>
          <a:ext cx="11377084" cy="458271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66617">
                  <a:extLst>
                    <a:ext uri="{9D8B030D-6E8A-4147-A177-3AD203B41FA5}">
                      <a16:colId xmlns:a16="http://schemas.microsoft.com/office/drawing/2014/main" val="2392359571"/>
                    </a:ext>
                  </a:extLst>
                </a:gridCol>
                <a:gridCol w="10610467">
                  <a:extLst>
                    <a:ext uri="{9D8B030D-6E8A-4147-A177-3AD203B41FA5}">
                      <a16:colId xmlns:a16="http://schemas.microsoft.com/office/drawing/2014/main" val="4278986885"/>
                    </a:ext>
                  </a:extLst>
                </a:gridCol>
              </a:tblGrid>
              <a:tr h="467916">
                <a:tc>
                  <a:txBody>
                    <a:bodyPr/>
                    <a:lstStyle/>
                    <a:p>
                      <a:r>
                        <a:rPr lang="de-DE" sz="1400" dirty="0"/>
                        <a:t>Schritt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Beschreibung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224323"/>
                  </a:ext>
                </a:extLst>
              </a:tr>
              <a:tr h="4100133">
                <a:tc>
                  <a:txBody>
                    <a:bodyPr/>
                    <a:lstStyle/>
                    <a:p>
                      <a:r>
                        <a:rPr lang="de-DE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Schritt für Schritt Implementierung der gesamten Systemarchitektur. </a:t>
                      </a:r>
                      <a:r>
                        <a:rPr lang="de-DE" sz="1400" b="1" dirty="0"/>
                        <a:t>Aufgabenmodell</a:t>
                      </a:r>
                      <a:r>
                        <a:rPr lang="de-DE" sz="1400" dirty="0"/>
                        <a:t>, </a:t>
                      </a:r>
                      <a:r>
                        <a:rPr lang="de-DE" sz="1400" b="1" dirty="0" err="1"/>
                        <a:t>ROSPlan</a:t>
                      </a:r>
                      <a:r>
                        <a:rPr lang="de-DE" sz="1400" dirty="0"/>
                        <a:t> und </a:t>
                      </a:r>
                      <a:r>
                        <a:rPr lang="de-DE" sz="1400" b="1" dirty="0"/>
                        <a:t>Umweltmodell</a:t>
                      </a:r>
                      <a:r>
                        <a:rPr lang="de-DE" sz="1400" dirty="0"/>
                        <a:t> wurden in ein GIT-Projekt zusammengefasst. Launch-Files wurden hierarchisch aufgebaut.</a:t>
                      </a:r>
                    </a:p>
                    <a:p>
                      <a:endParaRPr lang="de-DE" sz="1400" dirty="0"/>
                    </a:p>
                    <a:p>
                      <a:r>
                        <a:rPr lang="de-DE" sz="1400" i="1" dirty="0" err="1"/>
                        <a:t>start_project.launch</a:t>
                      </a:r>
                      <a:r>
                        <a:rPr lang="de-DE" sz="1400" dirty="0"/>
                        <a:t>: Startet …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i="1" dirty="0" err="1"/>
                        <a:t>base_robot.launch</a:t>
                      </a:r>
                      <a:endParaRPr lang="de-DE" sz="1200" i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RVIZ (Visualisierung der Sensordaten)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Roadmap Generation Server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/>
                        <a:t>ROSPlan</a:t>
                      </a:r>
                      <a:endParaRPr lang="de-DE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Action Interface Manager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 err="1"/>
                        <a:t>Sensing</a:t>
                      </a:r>
                      <a:r>
                        <a:rPr lang="de-DE" sz="1200" dirty="0"/>
                        <a:t> Interface Manager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Main-</a:t>
                      </a:r>
                      <a:r>
                        <a:rPr lang="de-DE" sz="1200" dirty="0" err="1"/>
                        <a:t>Coordinator</a:t>
                      </a:r>
                      <a:endParaRPr lang="de-DE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RQT (Visualisierung der Knoten, der Topics und </a:t>
                      </a:r>
                      <a:r>
                        <a:rPr lang="de-DE" sz="1200" dirty="0" err="1"/>
                        <a:t>ROSPlan</a:t>
                      </a:r>
                      <a:r>
                        <a:rPr lang="de-DE" sz="1200" dirty="0"/>
                        <a:t> MSGs)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sz="1200" dirty="0"/>
                    </a:p>
                    <a:p>
                      <a:r>
                        <a:rPr lang="de-DE" sz="1400" dirty="0"/>
                        <a:t>Externe Knoten wurden nacheinander aufgerufen und getestet. </a:t>
                      </a:r>
                    </a:p>
                    <a:p>
                      <a:endParaRPr lang="de-DE" sz="14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Roadmap Generation Server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i="1" dirty="0" err="1">
                          <a:solidFill>
                            <a:schemeClr val="dk1"/>
                          </a:solidFill>
                        </a:rPr>
                        <a:t>Map</a:t>
                      </a:r>
                      <a:r>
                        <a:rPr lang="de-DE" sz="1200" i="1" dirty="0">
                          <a:solidFill>
                            <a:schemeClr val="dk1"/>
                          </a:solidFill>
                        </a:rPr>
                        <a:t> Server</a:t>
                      </a:r>
                    </a:p>
                    <a:p>
                      <a:pPr marL="285750" indent="-285750" defTabSz="914407">
                        <a:buFont typeface="Arial" panose="020B0604020202020204" pitchFamily="34" charset="0"/>
                        <a:buChar char="•"/>
                      </a:pPr>
                      <a:r>
                        <a:rPr lang="de-DE" sz="1200" i="1" dirty="0">
                          <a:solidFill>
                            <a:schemeClr val="dk1"/>
                          </a:solidFill>
                        </a:rPr>
                        <a:t>Turtlebot4 URDF </a:t>
                      </a:r>
                      <a:r>
                        <a:rPr lang="de-DE" sz="1200" i="1" dirty="0" err="1">
                          <a:solidFill>
                            <a:schemeClr val="dk1"/>
                          </a:solidFill>
                        </a:rPr>
                        <a:t>Spwaner</a:t>
                      </a:r>
                      <a:endParaRPr lang="de-DE" sz="1200" i="1" dirty="0">
                        <a:solidFill>
                          <a:schemeClr val="dk1"/>
                        </a:solidFill>
                      </a:endParaRPr>
                    </a:p>
                    <a:p>
                      <a:pPr marL="285750" indent="-285750" defTabSz="914407">
                        <a:buFont typeface="Arial" panose="020B0604020202020204" pitchFamily="34" charset="0"/>
                        <a:buChar char="•"/>
                      </a:pPr>
                      <a:r>
                        <a:rPr lang="de-DE" sz="1200" i="1" dirty="0" err="1">
                          <a:solidFill>
                            <a:schemeClr val="dk1"/>
                          </a:solidFill>
                        </a:rPr>
                        <a:t>move_base</a:t>
                      </a:r>
                      <a:endParaRPr lang="de-DE" sz="1200" i="1" dirty="0">
                        <a:solidFill>
                          <a:schemeClr val="dk1"/>
                        </a:solidFill>
                      </a:endParaRPr>
                    </a:p>
                    <a:p>
                      <a:pPr marL="285750" indent="-285750" defTabSz="914407">
                        <a:buFont typeface="Arial" panose="020B0604020202020204" pitchFamily="34" charset="0"/>
                        <a:buChar char="•"/>
                      </a:pPr>
                      <a:r>
                        <a:rPr lang="de-DE" sz="1200" i="1" dirty="0" err="1">
                          <a:solidFill>
                            <a:schemeClr val="dk1"/>
                          </a:solidFill>
                        </a:rPr>
                        <a:t>amcl</a:t>
                      </a:r>
                      <a:endParaRPr lang="de-DE" sz="1200" i="1" dirty="0">
                        <a:solidFill>
                          <a:schemeClr val="dk1"/>
                        </a:solidFill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06116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3918652C-2F9E-9EE3-AFED-279A6AFBA7B0}"/>
              </a:ext>
            </a:extLst>
          </p:cNvPr>
          <p:cNvSpPr txBox="1"/>
          <p:nvPr/>
        </p:nvSpPr>
        <p:spPr>
          <a:xfrm>
            <a:off x="6357130" y="2881745"/>
            <a:ext cx="307570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7"/>
            <a:r>
              <a:rPr lang="de-DE" sz="1400" i="1" dirty="0" err="1">
                <a:solidFill>
                  <a:schemeClr val="dk1"/>
                </a:solidFill>
              </a:rPr>
              <a:t>base_robot.launch</a:t>
            </a:r>
            <a:r>
              <a:rPr lang="de-DE" sz="1400" i="1" dirty="0">
                <a:solidFill>
                  <a:schemeClr val="dk1"/>
                </a:solidFill>
              </a:rPr>
              <a:t>: </a:t>
            </a:r>
            <a:r>
              <a:rPr lang="de-DE" sz="1400" dirty="0">
                <a:solidFill>
                  <a:schemeClr val="dk1"/>
                </a:solidFill>
              </a:rPr>
              <a:t>Startet …</a:t>
            </a:r>
          </a:p>
          <a:p>
            <a:pPr marL="285750" indent="-285750" defTabSz="914407">
              <a:buFont typeface="Arial" panose="020B0604020202020204" pitchFamily="34" charset="0"/>
              <a:buChar char="•"/>
            </a:pPr>
            <a:r>
              <a:rPr lang="de-DE" sz="1200" i="1" dirty="0" err="1">
                <a:solidFill>
                  <a:schemeClr val="dk1"/>
                </a:solidFill>
              </a:rPr>
              <a:t>Map</a:t>
            </a:r>
            <a:r>
              <a:rPr lang="de-DE" sz="1200" i="1" dirty="0">
                <a:solidFill>
                  <a:schemeClr val="dk1"/>
                </a:solidFill>
              </a:rPr>
              <a:t> Server</a:t>
            </a:r>
          </a:p>
          <a:p>
            <a:pPr marL="285750" indent="-285750" defTabSz="914407">
              <a:buFont typeface="Arial" panose="020B0604020202020204" pitchFamily="34" charset="0"/>
              <a:buChar char="•"/>
            </a:pPr>
            <a:r>
              <a:rPr lang="de-DE" sz="1200" i="1" dirty="0" err="1">
                <a:solidFill>
                  <a:schemeClr val="dk1"/>
                </a:solidFill>
              </a:rPr>
              <a:t>robot.launch</a:t>
            </a:r>
            <a:endParaRPr lang="de-DE" sz="1200" i="1" dirty="0">
              <a:solidFill>
                <a:schemeClr val="dk1"/>
              </a:solidFill>
            </a:endParaRPr>
          </a:p>
          <a:p>
            <a:pPr defTabSz="914407"/>
            <a:endParaRPr lang="de-DE" sz="1400" i="1" dirty="0">
              <a:solidFill>
                <a:schemeClr val="dk1"/>
              </a:solidFill>
            </a:endParaRPr>
          </a:p>
          <a:p>
            <a:pPr defTabSz="914407"/>
            <a:r>
              <a:rPr lang="de-DE" sz="1400" i="1" dirty="0" err="1">
                <a:solidFill>
                  <a:schemeClr val="dk1"/>
                </a:solidFill>
              </a:rPr>
              <a:t>robot.launch</a:t>
            </a:r>
            <a:r>
              <a:rPr lang="de-DE" sz="1400" i="1" dirty="0">
                <a:solidFill>
                  <a:schemeClr val="dk1"/>
                </a:solidFill>
              </a:rPr>
              <a:t>: </a:t>
            </a:r>
            <a:r>
              <a:rPr lang="de-DE" sz="1400" dirty="0">
                <a:solidFill>
                  <a:schemeClr val="dk1"/>
                </a:solidFill>
              </a:rPr>
              <a:t>Startet …</a:t>
            </a:r>
            <a:r>
              <a:rPr lang="de-DE" sz="1400" i="1" dirty="0">
                <a:solidFill>
                  <a:schemeClr val="dk1"/>
                </a:solidFill>
              </a:rPr>
              <a:t> </a:t>
            </a:r>
          </a:p>
          <a:p>
            <a:pPr marL="285750" indent="-285750" defTabSz="914407">
              <a:buFont typeface="Arial" panose="020B0604020202020204" pitchFamily="34" charset="0"/>
              <a:buChar char="•"/>
            </a:pPr>
            <a:r>
              <a:rPr lang="de-DE" sz="1200" i="1" dirty="0" err="1">
                <a:solidFill>
                  <a:schemeClr val="dk1"/>
                </a:solidFill>
              </a:rPr>
              <a:t>Gazebo</a:t>
            </a:r>
            <a:endParaRPr lang="de-DE" sz="1200" i="1" dirty="0">
              <a:solidFill>
                <a:schemeClr val="dk1"/>
              </a:solidFill>
            </a:endParaRPr>
          </a:p>
          <a:p>
            <a:pPr marL="285750" indent="-285750" defTabSz="914407">
              <a:buFont typeface="Arial" panose="020B0604020202020204" pitchFamily="34" charset="0"/>
              <a:buChar char="•"/>
            </a:pPr>
            <a:r>
              <a:rPr lang="de-DE" sz="1200" i="1" dirty="0">
                <a:solidFill>
                  <a:schemeClr val="dk1"/>
                </a:solidFill>
              </a:rPr>
              <a:t>Turtlebot4 URDF </a:t>
            </a:r>
            <a:r>
              <a:rPr lang="de-DE" sz="1200" i="1" dirty="0" err="1">
                <a:solidFill>
                  <a:schemeClr val="dk1"/>
                </a:solidFill>
              </a:rPr>
              <a:t>Spwaner</a:t>
            </a:r>
            <a:endParaRPr lang="de-DE" sz="1200" i="1" dirty="0">
              <a:solidFill>
                <a:schemeClr val="dk1"/>
              </a:solidFill>
            </a:endParaRPr>
          </a:p>
          <a:p>
            <a:pPr marL="285750" indent="-285750" defTabSz="914407">
              <a:buFont typeface="Arial" panose="020B0604020202020204" pitchFamily="34" charset="0"/>
              <a:buChar char="•"/>
            </a:pPr>
            <a:r>
              <a:rPr lang="de-DE" sz="1200" i="1" dirty="0" err="1">
                <a:solidFill>
                  <a:schemeClr val="dk1"/>
                </a:solidFill>
              </a:rPr>
              <a:t>move_base</a:t>
            </a:r>
            <a:endParaRPr lang="de-DE" sz="1200" i="1" dirty="0">
              <a:solidFill>
                <a:schemeClr val="dk1"/>
              </a:solidFill>
            </a:endParaRPr>
          </a:p>
          <a:p>
            <a:pPr marL="285750" indent="-285750" defTabSz="914407">
              <a:buFont typeface="Arial" panose="020B0604020202020204" pitchFamily="34" charset="0"/>
              <a:buChar char="•"/>
            </a:pPr>
            <a:r>
              <a:rPr lang="de-DE" sz="1200" i="1" dirty="0" err="1">
                <a:solidFill>
                  <a:schemeClr val="dk1"/>
                </a:solidFill>
              </a:rPr>
              <a:t>amcl</a:t>
            </a:r>
            <a:endParaRPr lang="de-DE" sz="1200" i="1" dirty="0">
              <a:solidFill>
                <a:schemeClr val="dk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11DCEEB-E596-36FE-D40E-A7C9047CD444}"/>
              </a:ext>
            </a:extLst>
          </p:cNvPr>
          <p:cNvSpPr txBox="1"/>
          <p:nvPr/>
        </p:nvSpPr>
        <p:spPr>
          <a:xfrm>
            <a:off x="6347884" y="4789960"/>
            <a:ext cx="56593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Interne Knoten wurden nacheinander selbst entwickelt und getestet.</a:t>
            </a:r>
          </a:p>
          <a:p>
            <a:endParaRPr lang="de-DE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Action Interface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/>
              <a:t>Sensing</a:t>
            </a:r>
            <a:r>
              <a:rPr lang="de-DE" sz="1200" dirty="0"/>
              <a:t> Interface Manager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/>
              <a:t>Main-</a:t>
            </a:r>
            <a:r>
              <a:rPr lang="de-DE" sz="1200" dirty="0" err="1"/>
              <a:t>Coordinator</a:t>
            </a:r>
            <a:endParaRPr lang="de-DE" sz="1200" dirty="0"/>
          </a:p>
          <a:p>
            <a:endParaRPr lang="de-DE" sz="140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0E78BF2-1CDB-1198-924A-6B2B0B384CBE}"/>
              </a:ext>
            </a:extLst>
          </p:cNvPr>
          <p:cNvCxnSpPr/>
          <p:nvPr/>
        </p:nvCxnSpPr>
        <p:spPr>
          <a:xfrm>
            <a:off x="1265382" y="4789960"/>
            <a:ext cx="10400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283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r>
              <a:rPr lang="de-DE" dirty="0" err="1"/>
              <a:t>Map</a:t>
            </a:r>
            <a:r>
              <a:rPr lang="de-DE" dirty="0"/>
              <a:t> Server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7FD6931-76E9-684A-BCB2-66E8CF97E701}"/>
              </a:ext>
            </a:extLst>
          </p:cNvPr>
          <p:cNvSpPr txBox="1"/>
          <p:nvPr/>
        </p:nvSpPr>
        <p:spPr>
          <a:xfrm>
            <a:off x="406400" y="2016555"/>
            <a:ext cx="1137708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Bsp.: </a:t>
            </a:r>
            <a:r>
              <a:rPr lang="de-DE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Server</a:t>
            </a: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 Package </a:t>
            </a:r>
            <a:r>
              <a:rPr lang="de-DE" sz="1400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de-DE" sz="14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Server 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stellt den ROS-Knoten </a:t>
            </a:r>
            <a:r>
              <a:rPr lang="de-DE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map_server</a:t>
            </a:r>
            <a:r>
              <a:rPr lang="de-DE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zur Verfügung</a:t>
            </a:r>
          </a:p>
          <a:p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Dieser gibt Kartendaten als ROS-Service aus. </a:t>
            </a: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Um den Service </a:t>
            </a:r>
            <a:r>
              <a:rPr lang="de-DE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map_server</a:t>
            </a:r>
            <a:r>
              <a:rPr lang="de-DE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nutzen zu können, muss zunächst eine Karte </a:t>
            </a:r>
            <a:b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manuell abgefahren und mit der gegebenen Sensorik erfasst werden.</a:t>
            </a:r>
          </a:p>
          <a:p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Durch den mitgelieferten Knoten </a:t>
            </a:r>
            <a:r>
              <a:rPr lang="de-DE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map_saver</a:t>
            </a:r>
            <a:r>
              <a:rPr lang="de-DE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kann dann diese erzeugte </a:t>
            </a:r>
          </a:p>
          <a:p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Karte in einer Datei gespeichert und an einem späteren Zeitpunkt durch den</a:t>
            </a:r>
            <a:b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Knoten </a:t>
            </a:r>
            <a:r>
              <a:rPr lang="de-DE" sz="14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map_server</a:t>
            </a:r>
            <a:r>
              <a:rPr lang="de-DE" sz="14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wieder ausgegeben werden.</a:t>
            </a: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3BDD201-9AEF-8E92-E13C-F14B501D7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0"/>
          <a:stretch/>
        </p:blipFill>
        <p:spPr>
          <a:xfrm>
            <a:off x="1505522" y="3103588"/>
            <a:ext cx="4003177" cy="134941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7136A64-041C-1DAD-4593-F2CA70682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116" y="2391997"/>
            <a:ext cx="5559095" cy="37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0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r>
              <a:rPr lang="de-DE" sz="2000" dirty="0"/>
              <a:t>Architektur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0EB651C-4AE9-CABC-F2C0-D22D9CE70611}"/>
              </a:ext>
            </a:extLst>
          </p:cNvPr>
          <p:cNvSpPr txBox="1"/>
          <p:nvPr/>
        </p:nvSpPr>
        <p:spPr>
          <a:xfrm>
            <a:off x="10888166" y="6438547"/>
            <a:ext cx="859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</a:t>
            </a: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9D3A798-1FCE-F452-2D68-AAAAF7C0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263" y="2573339"/>
            <a:ext cx="6966515" cy="3865208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85DFB55-A9BB-058D-A19E-8D2123F25B38}"/>
              </a:ext>
            </a:extLst>
          </p:cNvPr>
          <p:cNvSpPr/>
          <p:nvPr/>
        </p:nvSpPr>
        <p:spPr>
          <a:xfrm>
            <a:off x="6188363" y="3158835"/>
            <a:ext cx="3713887" cy="1662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EE32E82-8B89-1336-C012-CBC7CBE9822A}"/>
              </a:ext>
            </a:extLst>
          </p:cNvPr>
          <p:cNvSpPr/>
          <p:nvPr/>
        </p:nvSpPr>
        <p:spPr>
          <a:xfrm>
            <a:off x="207817" y="3075708"/>
            <a:ext cx="3713887" cy="1662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AB17B6CB-693E-3DA7-7150-389C6935ACB4}"/>
              </a:ext>
            </a:extLst>
          </p:cNvPr>
          <p:cNvSpPr/>
          <p:nvPr/>
        </p:nvSpPr>
        <p:spPr>
          <a:xfrm>
            <a:off x="4895274" y="898525"/>
            <a:ext cx="1874981" cy="65736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Coordinator</a:t>
            </a:r>
            <a:endParaRPr lang="de-DE" dirty="0"/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1135303-CFF2-D749-F9C3-886F9F664C8E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832765" y="1555891"/>
            <a:ext cx="13853" cy="123592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4D0F8C34-177A-45A9-EDC2-660589817E8A}"/>
              </a:ext>
            </a:extLst>
          </p:cNvPr>
          <p:cNvSpPr txBox="1"/>
          <p:nvPr/>
        </p:nvSpPr>
        <p:spPr>
          <a:xfrm>
            <a:off x="3814618" y="1852938"/>
            <a:ext cx="148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Wartet auf </a:t>
            </a:r>
            <a:r>
              <a:rPr lang="de-DE" sz="1200" dirty="0" err="1"/>
              <a:t>ROSPlan</a:t>
            </a:r>
            <a:r>
              <a:rPr lang="de-DE" sz="1200" dirty="0"/>
              <a:t>-Services und führt diese aus</a:t>
            </a: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3542A9CB-59B5-E7ED-28DC-47894D5C3791}"/>
              </a:ext>
            </a:extLst>
          </p:cNvPr>
          <p:cNvCxnSpPr>
            <a:stCxn id="11" idx="3"/>
          </p:cNvCxnSpPr>
          <p:nvPr/>
        </p:nvCxnSpPr>
        <p:spPr>
          <a:xfrm>
            <a:off x="6770255" y="1227208"/>
            <a:ext cx="1801090" cy="4083701"/>
          </a:xfrm>
          <a:prstGeom prst="bent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457976A-8A10-47BF-0258-048AFF400147}"/>
              </a:ext>
            </a:extLst>
          </p:cNvPr>
          <p:cNvSpPr txBox="1"/>
          <p:nvPr/>
        </p:nvSpPr>
        <p:spPr>
          <a:xfrm>
            <a:off x="8531209" y="3325089"/>
            <a:ext cx="1487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Verarbeitet Informationen</a:t>
            </a:r>
          </a:p>
        </p:txBody>
      </p:sp>
      <p:cxnSp>
        <p:nvCxnSpPr>
          <p:cNvPr id="32" name="Verbinder: gewinkelt 31">
            <a:extLst>
              <a:ext uri="{FF2B5EF4-FFF2-40B4-BE49-F238E27FC236}">
                <a16:creationId xmlns:a16="http://schemas.microsoft.com/office/drawing/2014/main" id="{F581F46D-0767-1086-6C81-592CA9887D2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09406" y="2447366"/>
            <a:ext cx="2018466" cy="233929"/>
          </a:xfrm>
          <a:prstGeom prst="bentConnector3">
            <a:avLst>
              <a:gd name="adj1" fmla="val 9942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er: gewinkelt 45">
            <a:extLst>
              <a:ext uri="{FF2B5EF4-FFF2-40B4-BE49-F238E27FC236}">
                <a16:creationId xmlns:a16="http://schemas.microsoft.com/office/drawing/2014/main" id="{99CF0182-20D4-F717-7819-0CE1A004E8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09406" y="3716809"/>
            <a:ext cx="2018466" cy="233929"/>
          </a:xfrm>
          <a:prstGeom prst="bentConnector3">
            <a:avLst>
              <a:gd name="adj1" fmla="val 9942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EFFEBC70-A7F7-97E7-64A4-D833A4C641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06300" y="3082088"/>
            <a:ext cx="2018466" cy="233929"/>
          </a:xfrm>
          <a:prstGeom prst="bentConnector3">
            <a:avLst>
              <a:gd name="adj1" fmla="val 9942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Verbinder: gewinkelt 47">
            <a:extLst>
              <a:ext uri="{FF2B5EF4-FFF2-40B4-BE49-F238E27FC236}">
                <a16:creationId xmlns:a16="http://schemas.microsoft.com/office/drawing/2014/main" id="{D47E04D9-AE94-32D6-5EF8-8994E023040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12001" y="2409664"/>
            <a:ext cx="2627452" cy="262544"/>
          </a:xfrm>
          <a:prstGeom prst="bentConnector3">
            <a:avLst>
              <a:gd name="adj1" fmla="val 9956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0431D3F8-BBD0-904E-87B9-DD88AA14287F}"/>
              </a:ext>
            </a:extLst>
          </p:cNvPr>
          <p:cNvCxnSpPr>
            <a:stCxn id="11" idx="1"/>
          </p:cNvCxnSpPr>
          <p:nvPr/>
        </p:nvCxnSpPr>
        <p:spPr>
          <a:xfrm flipH="1">
            <a:off x="3494454" y="1227208"/>
            <a:ext cx="14008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25EFA8A7-4547-742A-2A5A-F1E841993152}"/>
              </a:ext>
            </a:extLst>
          </p:cNvPr>
          <p:cNvSpPr txBox="1"/>
          <p:nvPr/>
        </p:nvSpPr>
        <p:spPr>
          <a:xfrm>
            <a:off x="2247458" y="2312774"/>
            <a:ext cx="1487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Update Informationen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C40147E0-83AC-FC8A-1579-81AAACCE5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00520" y="707680"/>
            <a:ext cx="595745" cy="595745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14038FCD-E388-B40C-7BD3-95D106DE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86260" y="5013036"/>
            <a:ext cx="595745" cy="595745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0A1D37CB-028E-934F-C1F2-538CE7F78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29981" y="4870372"/>
            <a:ext cx="595745" cy="595745"/>
          </a:xfrm>
          <a:prstGeom prst="rect">
            <a:avLst/>
          </a:prstGeom>
        </p:spPr>
      </p:pic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8C49BAF8-4618-1C6F-AD7B-1B08858589F7}"/>
              </a:ext>
            </a:extLst>
          </p:cNvPr>
          <p:cNvCxnSpPr>
            <a:cxnSpLocks/>
          </p:cNvCxnSpPr>
          <p:nvPr/>
        </p:nvCxnSpPr>
        <p:spPr>
          <a:xfrm>
            <a:off x="5298568" y="2944219"/>
            <a:ext cx="23393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feld 66">
            <a:extLst>
              <a:ext uri="{FF2B5EF4-FFF2-40B4-BE49-F238E27FC236}">
                <a16:creationId xmlns:a16="http://schemas.microsoft.com/office/drawing/2014/main" id="{F036BEC5-C051-4306-9AD6-AF9085484863}"/>
              </a:ext>
            </a:extLst>
          </p:cNvPr>
          <p:cNvSpPr txBox="1"/>
          <p:nvPr/>
        </p:nvSpPr>
        <p:spPr>
          <a:xfrm>
            <a:off x="5792797" y="1871185"/>
            <a:ext cx="148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/>
              <a:t>Passt Problem-PDDL je nach Task an</a:t>
            </a:r>
          </a:p>
        </p:txBody>
      </p:sp>
    </p:spTree>
    <p:extLst>
      <p:ext uri="{BB962C8B-B14F-4D97-AF65-F5344CB8AC3E}">
        <p14:creationId xmlns:p14="http://schemas.microsoft.com/office/powerpoint/2010/main" val="129335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r>
              <a:rPr lang="de-DE" sz="2000" dirty="0"/>
              <a:t>Überblick ROS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70EB651C-4AE9-CABC-F2C0-D22D9CE70611}"/>
              </a:ext>
            </a:extLst>
          </p:cNvPr>
          <p:cNvSpPr txBox="1"/>
          <p:nvPr/>
        </p:nvSpPr>
        <p:spPr>
          <a:xfrm>
            <a:off x="10888166" y="6438547"/>
            <a:ext cx="859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[2]</a:t>
            </a:r>
            <a:endParaRPr lang="de-DE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EEE32E82-8B89-1336-C012-CBC7CBE9822A}"/>
              </a:ext>
            </a:extLst>
          </p:cNvPr>
          <p:cNvSpPr/>
          <p:nvPr/>
        </p:nvSpPr>
        <p:spPr>
          <a:xfrm>
            <a:off x="207817" y="3075708"/>
            <a:ext cx="3713887" cy="1662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E85204F-7061-BF5E-1CC3-14F252A7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3" y="2286000"/>
            <a:ext cx="11621727" cy="32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95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r>
              <a:rPr lang="de-DE" sz="2000" dirty="0"/>
              <a:t>Main </a:t>
            </a:r>
            <a:r>
              <a:rPr lang="de-DE" sz="2000" dirty="0" err="1"/>
              <a:t>Coordinator</a:t>
            </a:r>
            <a:endParaRPr lang="de-DE" sz="2000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202E559E-B724-3DBB-4F0D-16F02ADB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2024071"/>
            <a:ext cx="5038443" cy="4229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9A7FA91-15D0-9930-9A9B-ACBAF71B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54" y="2024071"/>
            <a:ext cx="5588310" cy="13113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DC091CC-7C6A-1924-AA08-1AC86956F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266" y="4789480"/>
            <a:ext cx="3263024" cy="14637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FBE1C9B8-E923-3D01-4FC3-40BC6168DB25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5444844" y="4138669"/>
            <a:ext cx="2807422" cy="1382705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Verbinder: gewinkelt 15">
            <a:extLst>
              <a:ext uri="{FF2B5EF4-FFF2-40B4-BE49-F238E27FC236}">
                <a16:creationId xmlns:a16="http://schemas.microsoft.com/office/drawing/2014/main" id="{BB91D4F6-B574-5614-1248-BCF89C337FC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8749893" y="3655595"/>
            <a:ext cx="1454100" cy="813669"/>
          </a:xfrm>
          <a:prstGeom prst="bentConnector3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823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r>
              <a:rPr lang="de-DE" sz="2000" dirty="0"/>
              <a:t>Main </a:t>
            </a:r>
            <a:r>
              <a:rPr lang="de-DE" sz="2000" dirty="0" err="1"/>
              <a:t>Coordinator</a:t>
            </a:r>
            <a:endParaRPr lang="de-DE" sz="2000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852553-57DB-7D78-F027-FC80F514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1996356"/>
            <a:ext cx="8378653" cy="428462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47DE66B-A295-0CD2-0BB8-982C9CB706C4}"/>
              </a:ext>
            </a:extLst>
          </p:cNvPr>
          <p:cNvSpPr txBox="1"/>
          <p:nvPr/>
        </p:nvSpPr>
        <p:spPr>
          <a:xfrm>
            <a:off x="7884105" y="2274838"/>
            <a:ext cx="39993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Mehrere Funktionen implementiert, die je nach Situation KB Elemente hinzufügen oder entfernen.</a:t>
            </a:r>
          </a:p>
          <a:p>
            <a:endParaRPr lang="de-DE" dirty="0"/>
          </a:p>
          <a:p>
            <a:r>
              <a:rPr lang="de-DE" dirty="0"/>
              <a:t>Bsp.: Modus wird von </a:t>
            </a:r>
            <a:r>
              <a:rPr lang="de-DE" i="1" dirty="0"/>
              <a:t>‘</a:t>
            </a:r>
            <a:r>
              <a:rPr lang="de-DE" i="1" dirty="0" err="1"/>
              <a:t>maintask</a:t>
            </a:r>
            <a:r>
              <a:rPr lang="de-DE" i="1" dirty="0"/>
              <a:t>‘ </a:t>
            </a:r>
            <a:r>
              <a:rPr lang="de-DE" dirty="0"/>
              <a:t>auf </a:t>
            </a:r>
            <a:r>
              <a:rPr lang="de-DE" i="1" dirty="0"/>
              <a:t>‘</a:t>
            </a:r>
            <a:r>
              <a:rPr lang="de-DE" i="1" dirty="0" err="1"/>
              <a:t>sidetask</a:t>
            </a:r>
            <a:r>
              <a:rPr lang="de-DE" i="1" dirty="0"/>
              <a:t>‘ </a:t>
            </a:r>
            <a:r>
              <a:rPr lang="de-DE" dirty="0"/>
              <a:t>umgestellt. GOAL und INIT aus Problem Instanz werden angepasst.</a:t>
            </a:r>
          </a:p>
        </p:txBody>
      </p:sp>
    </p:spTree>
    <p:extLst>
      <p:ext uri="{BB962C8B-B14F-4D97-AF65-F5344CB8AC3E}">
        <p14:creationId xmlns:p14="http://schemas.microsoft.com/office/powerpoint/2010/main" val="293546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r>
              <a:rPr lang="de-DE" sz="2000" dirty="0"/>
              <a:t>Main </a:t>
            </a:r>
            <a:r>
              <a:rPr lang="de-DE" sz="2000" dirty="0" err="1"/>
              <a:t>Coordinator</a:t>
            </a:r>
            <a:endParaRPr lang="de-DE" sz="2000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4851B9-7A01-3654-8D8D-983BE005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931" y="3856994"/>
            <a:ext cx="5603558" cy="2477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9AC565-73B0-B335-6E8F-1BF66811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8" y="1942580"/>
            <a:ext cx="5778907" cy="41473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Verbinder: gewinkelt 9">
            <a:extLst>
              <a:ext uri="{FF2B5EF4-FFF2-40B4-BE49-F238E27FC236}">
                <a16:creationId xmlns:a16="http://schemas.microsoft.com/office/drawing/2014/main" id="{041EFE5E-60CA-44A0-A37D-F76FEB73FC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90738" y="2592750"/>
            <a:ext cx="1427830" cy="1100657"/>
          </a:xfrm>
          <a:prstGeom prst="bentConnector3">
            <a:avLst>
              <a:gd name="adj1" fmla="val 19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dditionszeichen 13">
            <a:extLst>
              <a:ext uri="{FF2B5EF4-FFF2-40B4-BE49-F238E27FC236}">
                <a16:creationId xmlns:a16="http://schemas.microsoft.com/office/drawing/2014/main" id="{7E86E7A9-227E-18A7-8B4E-06C44EACD92C}"/>
              </a:ext>
            </a:extLst>
          </p:cNvPr>
          <p:cNvSpPr/>
          <p:nvPr/>
        </p:nvSpPr>
        <p:spPr>
          <a:xfrm>
            <a:off x="7124445" y="3022600"/>
            <a:ext cx="429427" cy="406400"/>
          </a:xfrm>
          <a:prstGeom prst="mathPlu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25737F5-2071-F481-7C18-729B08947274}"/>
              </a:ext>
            </a:extLst>
          </p:cNvPr>
          <p:cNvSpPr txBox="1"/>
          <p:nvPr/>
        </p:nvSpPr>
        <p:spPr>
          <a:xfrm>
            <a:off x="7690141" y="1914669"/>
            <a:ext cx="43872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ROSPlan</a:t>
            </a:r>
            <a:r>
              <a:rPr lang="de-DE" dirty="0"/>
              <a:t> hat keine Möglichkeit doppelte KB Ungleichungen nach Duplikaten zu überprüfen!</a:t>
            </a:r>
          </a:p>
          <a:p>
            <a:endParaRPr lang="de-DE" dirty="0"/>
          </a:p>
          <a:p>
            <a:r>
              <a:rPr lang="de-DE" dirty="0"/>
              <a:t>KB erweitert.</a:t>
            </a:r>
          </a:p>
        </p:txBody>
      </p:sp>
    </p:spTree>
    <p:extLst>
      <p:ext uri="{BB962C8B-B14F-4D97-AF65-F5344CB8AC3E}">
        <p14:creationId xmlns:p14="http://schemas.microsoft.com/office/powerpoint/2010/main" val="102686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r>
              <a:rPr lang="de-DE" sz="2000" dirty="0"/>
              <a:t>Action Interface - </a:t>
            </a:r>
            <a:r>
              <a:rPr lang="de-DE" sz="2000" dirty="0" err="1">
                <a:ea typeface="Calibri" panose="020F0502020204030204" pitchFamily="34" charset="0"/>
                <a:cs typeface="Calibri" panose="020F0502020204030204" pitchFamily="34" charset="0"/>
              </a:rPr>
              <a:t>action_interface_config.yaml</a:t>
            </a:r>
            <a:endParaRPr lang="de-DE" sz="2000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36AF277-AA21-261F-C780-B96245F3864C}"/>
              </a:ext>
            </a:extLst>
          </p:cNvPr>
          <p:cNvSpPr txBox="1"/>
          <p:nvPr/>
        </p:nvSpPr>
        <p:spPr>
          <a:xfrm>
            <a:off x="2625777" y="2018026"/>
            <a:ext cx="693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Führt ‚</a:t>
            </a:r>
            <a:r>
              <a:rPr lang="de-DE" i="1" dirty="0" err="1"/>
              <a:t>move_base</a:t>
            </a:r>
            <a:r>
              <a:rPr lang="de-DE" i="1" dirty="0"/>
              <a:t>‘ </a:t>
            </a:r>
            <a:r>
              <a:rPr lang="de-DE" dirty="0"/>
              <a:t>Knoten aus, sobald bestimmte Aktion aktiv ist.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A93F67-1331-DFBE-40A0-EAEC04F2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46" y="2643259"/>
            <a:ext cx="8668361" cy="372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22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r>
              <a:rPr lang="de-DE" sz="2000" dirty="0"/>
              <a:t>Action Interface - </a:t>
            </a:r>
            <a:r>
              <a:rPr lang="de-DE" sz="2000" dirty="0">
                <a:ea typeface="Calibri" panose="020F0502020204030204" pitchFamily="34" charset="0"/>
                <a:cs typeface="Calibri" panose="020F0502020204030204" pitchFamily="34" charset="0"/>
              </a:rPr>
              <a:t>interface.py</a:t>
            </a:r>
            <a:endParaRPr lang="de-DE" sz="2000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C99AE9-2AB5-E2ED-B9E0-1A3448A1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1" y="2349793"/>
            <a:ext cx="6398622" cy="33885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D99F86-387F-F091-9276-67B4879B8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072" y="2211793"/>
            <a:ext cx="5259395" cy="176382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B771412-0510-3B6D-6C60-956462D1A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072" y="4298883"/>
            <a:ext cx="5259395" cy="20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71DEFF-832B-1959-2CD0-B71829A5070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Simulationsumgebung aufbauen, welches folgende Szenario wiederspiegelt: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Gazebo</a:t>
            </a:r>
            <a:r>
              <a:rPr lang="de-DE" dirty="0"/>
              <a:t>-Welt inkl. Roboter, 2 Räume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Im Anfangszustand befindet sich der Roboter im Raum A und jeder Tisch im Raum A hat 2 Getränke.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Das Ziel ist es, dass der Roboter alle Tische im Raum B überprüft und sicherstellt, dass jeder Tisch innerhalb Raum B 2 Getränke besitzt.</a:t>
            </a:r>
          </a:p>
          <a:p>
            <a:r>
              <a:rPr lang="de-DE" dirty="0"/>
              <a:t>Anforderungen: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Einsatz von </a:t>
            </a:r>
            <a:r>
              <a:rPr lang="de-DE" dirty="0" err="1"/>
              <a:t>ROSPlan</a:t>
            </a:r>
            <a:endParaRPr lang="de-DE" dirty="0"/>
          </a:p>
          <a:p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Aufgabenbeschreibung</a:t>
            </a:r>
            <a:br>
              <a:rPr lang="de-DE" dirty="0"/>
            </a:br>
            <a:endParaRPr lang="de-DE" dirty="0"/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E6781338-7093-A494-9FB5-87B2E67A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</p:spTree>
    <p:extLst>
      <p:ext uri="{BB962C8B-B14F-4D97-AF65-F5344CB8AC3E}">
        <p14:creationId xmlns:p14="http://schemas.microsoft.com/office/powerpoint/2010/main" val="332716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r>
              <a:rPr lang="de-DE" sz="2000" dirty="0" err="1"/>
              <a:t>Sensing</a:t>
            </a:r>
            <a:r>
              <a:rPr lang="de-DE" sz="2000" dirty="0"/>
              <a:t> Interface Manager - </a:t>
            </a:r>
            <a:r>
              <a:rPr lang="de-DE" sz="2000" dirty="0" err="1"/>
              <a:t>sensing_interface_config.yaml</a:t>
            </a:r>
            <a:endParaRPr lang="de-DE" sz="2000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CA8CBB-0C17-1DE6-7725-34882CC8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093" y="1954685"/>
            <a:ext cx="4599708" cy="43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58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  <a:br>
              <a:rPr lang="de-DE" dirty="0"/>
            </a:br>
            <a:r>
              <a:rPr lang="de-DE" sz="2000" dirty="0" err="1"/>
              <a:t>Sensing</a:t>
            </a:r>
            <a:r>
              <a:rPr lang="de-DE" sz="2000" dirty="0"/>
              <a:t> Interface - sensing_interface.py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86F26FC-436E-1F17-1371-B279DDFB5715}"/>
              </a:ext>
            </a:extLst>
          </p:cNvPr>
          <p:cNvSpPr txBox="1"/>
          <p:nvPr/>
        </p:nvSpPr>
        <p:spPr>
          <a:xfrm>
            <a:off x="8813562" y="2098898"/>
            <a:ext cx="3187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Aktuelle Pos aus KB entnehmen</a:t>
            </a:r>
          </a:p>
          <a:p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Table-Positionen aus Parameter Server entnehmen</a:t>
            </a:r>
          </a:p>
          <a:p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Tisch bestimmen, welches die kleinste Distanz zu allen möglichen Tischen hat</a:t>
            </a:r>
          </a:p>
          <a:p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Ggfs. Prädikat </a:t>
            </a:r>
            <a:r>
              <a:rPr lang="de-DE" sz="1600" i="1" dirty="0"/>
              <a:t>‘</a:t>
            </a:r>
            <a:r>
              <a:rPr lang="de-DE" sz="1600" i="1" dirty="0" err="1"/>
              <a:t>robot_attable</a:t>
            </a:r>
            <a:r>
              <a:rPr lang="de-DE" sz="1600" i="1" dirty="0"/>
              <a:t>‘ </a:t>
            </a:r>
            <a:r>
              <a:rPr lang="de-DE" sz="1600" dirty="0"/>
              <a:t>aktualisieren</a:t>
            </a:r>
          </a:p>
          <a:p>
            <a:endParaRPr lang="de-DE" sz="1600" dirty="0"/>
          </a:p>
          <a:p>
            <a:r>
              <a:rPr lang="de-DE" dirty="0"/>
              <a:t>Möglichkeit: Absolute Distanz berechnen und über </a:t>
            </a:r>
            <a:r>
              <a:rPr lang="de-DE" dirty="0" err="1"/>
              <a:t>Treshhold</a:t>
            </a:r>
            <a:r>
              <a:rPr lang="de-DE" dirty="0"/>
              <a:t> aktualisieren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FC0694-EAAD-18C4-FF21-D357F78F9760}"/>
              </a:ext>
            </a:extLst>
          </p:cNvPr>
          <p:cNvCxnSpPr>
            <a:cxnSpLocks/>
          </p:cNvCxnSpPr>
          <p:nvPr/>
        </p:nvCxnSpPr>
        <p:spPr>
          <a:xfrm>
            <a:off x="4219560" y="2001815"/>
            <a:ext cx="20544" cy="427774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6BC817B4-A10A-63E1-FEE5-285BD1B48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6" y="2779787"/>
            <a:ext cx="3854577" cy="274407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EC04AE9-2F0D-C032-3CD5-E9F688143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951" y="1971426"/>
            <a:ext cx="4314033" cy="64901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AB60844-5478-D5C0-3C8E-3FEE44FA9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230" y="2852991"/>
            <a:ext cx="3384767" cy="181891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612D12A-93B8-9EEC-E797-03B671305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024" y="4829598"/>
            <a:ext cx="3957171" cy="51532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5B61C918-461B-9260-A38B-30F821371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3024" y="5660301"/>
            <a:ext cx="2541111" cy="61926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918C0509-4024-3ED6-8187-70F9DE2E7EA7}"/>
              </a:ext>
            </a:extLst>
          </p:cNvPr>
          <p:cNvSpPr txBox="1"/>
          <p:nvPr/>
        </p:nvSpPr>
        <p:spPr>
          <a:xfrm rot="16200000">
            <a:off x="6370759" y="2528222"/>
            <a:ext cx="387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…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6C116A7-E616-624B-5554-794FFFE3A942}"/>
              </a:ext>
            </a:extLst>
          </p:cNvPr>
          <p:cNvSpPr txBox="1"/>
          <p:nvPr/>
        </p:nvSpPr>
        <p:spPr>
          <a:xfrm rot="16200000">
            <a:off x="6364517" y="4541103"/>
            <a:ext cx="387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…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8F914B0-DA61-6B4F-E1CC-B2CCE883BFF8}"/>
              </a:ext>
            </a:extLst>
          </p:cNvPr>
          <p:cNvSpPr txBox="1"/>
          <p:nvPr/>
        </p:nvSpPr>
        <p:spPr>
          <a:xfrm rot="16200000">
            <a:off x="6368903" y="5293845"/>
            <a:ext cx="387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72603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2000" dirty="0"/>
              <a:t>Pick and Place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3" name="plan_graph_serve_2cups2tables">
            <a:hlinkClick r:id="" action="ppaction://media"/>
            <a:extLst>
              <a:ext uri="{FF2B5EF4-FFF2-40B4-BE49-F238E27FC236}">
                <a16:creationId xmlns:a16="http://schemas.microsoft.com/office/drawing/2014/main" id="{EB941FCE-2F05-071C-B2A8-EF38738884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0242" y="1919772"/>
            <a:ext cx="7889410" cy="44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5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2000" dirty="0"/>
              <a:t>Pick and Place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9BE00F2-3A3E-415F-F1E6-A97CFBC51C2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dirty="0"/>
              <a:t>Plan wird wie erwartet generiert</a:t>
            </a:r>
          </a:p>
          <a:p>
            <a:pPr marL="342900" indent="-342900">
              <a:buFontTx/>
              <a:buChar char="-"/>
            </a:pPr>
            <a:r>
              <a:rPr lang="de-DE" dirty="0"/>
              <a:t>Dispatcher führt Actions nach Plan aus</a:t>
            </a:r>
          </a:p>
          <a:p>
            <a:pPr marL="342900" indent="-342900">
              <a:buFontTx/>
              <a:buChar char="-"/>
            </a:pPr>
            <a:r>
              <a:rPr lang="de-DE" dirty="0"/>
              <a:t>Wechsel zwischen Main- und Side-Task</a:t>
            </a:r>
          </a:p>
          <a:p>
            <a:pPr marL="342900" indent="-342900">
              <a:buFontTx/>
              <a:buChar char="-"/>
            </a:pPr>
            <a:r>
              <a:rPr lang="de-DE" dirty="0"/>
              <a:t>Action-Interface führt Actions aus und gibt Feedback an </a:t>
            </a:r>
            <a:r>
              <a:rPr lang="de-DE" dirty="0" err="1"/>
              <a:t>ROSPlan</a:t>
            </a:r>
            <a:r>
              <a:rPr lang="de-DE" dirty="0"/>
              <a:t>-Dispatcher</a:t>
            </a:r>
          </a:p>
          <a:p>
            <a:pPr marL="342900" indent="-342900">
              <a:buFontTx/>
              <a:buChar char="-"/>
            </a:pPr>
            <a:r>
              <a:rPr lang="de-DE" dirty="0" err="1"/>
              <a:t>Sensing</a:t>
            </a:r>
            <a:r>
              <a:rPr lang="de-DE" dirty="0"/>
              <a:t>-Interface benötigt </a:t>
            </a:r>
            <a:r>
              <a:rPr lang="de-DE" dirty="0" err="1"/>
              <a:t>fine</a:t>
            </a:r>
            <a:r>
              <a:rPr lang="de-DE" dirty="0"/>
              <a:t>-tuning, um Roboter-Position zuverlässiger zu ermitteln</a:t>
            </a:r>
          </a:p>
          <a:p>
            <a:pPr marL="630903" lvl="1" indent="-342900">
              <a:buFontTx/>
              <a:buChar char="-"/>
            </a:pPr>
            <a:r>
              <a:rPr lang="de-DE" dirty="0" err="1"/>
              <a:t>Sensing</a:t>
            </a:r>
            <a:r>
              <a:rPr lang="de-DE" dirty="0"/>
              <a:t>-Interface führt zu </a:t>
            </a:r>
            <a:r>
              <a:rPr lang="de-DE" dirty="0" err="1"/>
              <a:t>Predicates</a:t>
            </a:r>
            <a:r>
              <a:rPr lang="de-DE" dirty="0"/>
              <a:t>, die den Roboter in bestimmten Zuständen stocken lassen </a:t>
            </a:r>
          </a:p>
          <a:p>
            <a:pPr marL="342900" indent="-342900">
              <a:buFontTx/>
              <a:buChar char="-"/>
            </a:pPr>
            <a:endParaRPr lang="de-DE" dirty="0"/>
          </a:p>
          <a:p>
            <a:pPr marL="342900" indent="-34290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5410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2000" dirty="0"/>
              <a:t>Erkundung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6" name="exploration_rviz_gazebo">
            <a:hlinkClick r:id="" action="ppaction://media"/>
            <a:extLst>
              <a:ext uri="{FF2B5EF4-FFF2-40B4-BE49-F238E27FC236}">
                <a16:creationId xmlns:a16="http://schemas.microsoft.com/office/drawing/2014/main" id="{A8AC6FD7-EB81-4D94-BD9B-A755363D0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6150" y="1923096"/>
            <a:ext cx="7877593" cy="443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br>
              <a:rPr lang="de-DE" dirty="0"/>
            </a:br>
            <a:r>
              <a:rPr lang="de-DE" sz="2000" dirty="0"/>
              <a:t>Erkundung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A13FA393-9788-D453-195E-7EEFE34E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7" name="plan_graph_exploration">
            <a:hlinkClick r:id="" action="ppaction://media"/>
            <a:extLst>
              <a:ext uri="{FF2B5EF4-FFF2-40B4-BE49-F238E27FC236}">
                <a16:creationId xmlns:a16="http://schemas.microsoft.com/office/drawing/2014/main" id="{928FA3D4-85CC-C4A8-EA9F-F9F78C88DB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6335" y="1917575"/>
            <a:ext cx="7897223" cy="444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6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1D9E3B6-CC3C-26D4-F526-E39AA400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31AD2A-3988-33CF-815A-FEB2D29A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7471081-A662-E47B-3838-9E25943F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Quellenverzeichnis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B9DF39-5D87-E39E-509F-0EF6A67881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[1]: </a:t>
            </a:r>
            <a:r>
              <a:rPr lang="de-DE" b="1" dirty="0"/>
              <a:t>„</a:t>
            </a:r>
            <a:r>
              <a:rPr lang="en-US" b="1" dirty="0"/>
              <a:t>Robust Execution of Deterministic Plans in Non-deterministic Environments.”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it-IT" dirty="0"/>
              <a:t>O. Lima, M. </a:t>
            </a:r>
            <a:r>
              <a:rPr lang="it-IT" dirty="0" err="1"/>
              <a:t>Cashmore</a:t>
            </a:r>
            <a:r>
              <a:rPr lang="it-IT" dirty="0"/>
              <a:t>, D. Magazzeni, A. Micheli, and R. Ventura. </a:t>
            </a:r>
            <a:r>
              <a:rPr lang="it-IT" i="1" dirty="0"/>
              <a:t>Planning </a:t>
            </a:r>
            <a:r>
              <a:rPr lang="it-IT" i="1" dirty="0" err="1"/>
              <a:t>at</a:t>
            </a:r>
            <a:r>
              <a:rPr lang="it-IT" i="1" dirty="0"/>
              <a:t> KCL. </a:t>
            </a:r>
            <a:r>
              <a:rPr lang="it-IT" dirty="0" err="1"/>
              <a:t>January</a:t>
            </a:r>
            <a:r>
              <a:rPr lang="it-IT" dirty="0"/>
              <a:t> 2023. </a:t>
            </a:r>
            <a:r>
              <a:rPr lang="it-IT" dirty="0">
                <a:hlinkClick r:id="rId2"/>
              </a:rPr>
              <a:t>https://www.mikand.net/papers/exec-intex.pdf</a:t>
            </a:r>
            <a:endParaRPr lang="it-IT" dirty="0"/>
          </a:p>
          <a:p>
            <a:r>
              <a:rPr lang="it-IT" dirty="0"/>
              <a:t>[2]: https://kcl-planning.github.io/ROSPlan/documentation/</a:t>
            </a:r>
            <a:endParaRPr lang="en-US" dirty="0"/>
          </a:p>
          <a:p>
            <a:r>
              <a:rPr lang="it-IT" dirty="0"/>
              <a:t>[3]: </a:t>
            </a:r>
            <a:r>
              <a:rPr lang="en-US" b="1" dirty="0"/>
              <a:t>"Forward-Chaining Partial-Order Planning." </a:t>
            </a:r>
            <a:r>
              <a:rPr lang="en-US" dirty="0"/>
              <a:t>A. J. Coles, A. I. Coles, M. Fox, and D. Long. </a:t>
            </a:r>
            <a:r>
              <a:rPr lang="en-US" i="1" dirty="0"/>
              <a:t>Proceedings of the Twentieth International Conference on Automated Planning and Scheduling (ICAPS-10)</a:t>
            </a:r>
            <a:r>
              <a:rPr lang="en-US" dirty="0"/>
              <a:t>. May 2010. </a:t>
            </a:r>
          </a:p>
          <a:p>
            <a:r>
              <a:rPr lang="de-DE" dirty="0"/>
              <a:t>[4]: </a:t>
            </a:r>
            <a:r>
              <a:rPr lang="en-US" dirty="0">
                <a:hlinkClick r:id="rId3"/>
              </a:rPr>
              <a:t>Getting POPF planner to spit out a simple plan · Issue #176 · KCL-Planning/</a:t>
            </a:r>
            <a:r>
              <a:rPr lang="en-US" dirty="0" err="1">
                <a:hlinkClick r:id="rId3"/>
              </a:rPr>
              <a:t>ROSPlan</a:t>
            </a:r>
            <a:r>
              <a:rPr lang="en-US" dirty="0">
                <a:hlinkClick r:id="rId3"/>
              </a:rPr>
              <a:t> · GitHub</a:t>
            </a:r>
            <a:endParaRPr lang="de-DE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18B508B6-F4D1-8E51-72CA-9E60BA10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</p:spTree>
    <p:extLst>
      <p:ext uri="{BB962C8B-B14F-4D97-AF65-F5344CB8AC3E}">
        <p14:creationId xmlns:p14="http://schemas.microsoft.com/office/powerpoint/2010/main" val="348884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PDDL</a:t>
            </a:r>
            <a:br>
              <a:rPr lang="de-DE" dirty="0"/>
            </a:br>
            <a:r>
              <a:rPr lang="de-DE" sz="2000" dirty="0"/>
              <a:t>DOMAIN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E6781338-7093-A494-9FB5-87B2E67A5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C7DE74-B8C7-C8F6-302D-BFEE18DD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233" y="2489615"/>
            <a:ext cx="4296992" cy="3163429"/>
          </a:xfrm>
          <a:prstGeom prst="rect">
            <a:avLst/>
          </a:prstGeom>
        </p:spPr>
      </p:pic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D726C0E2-8B44-353D-80AA-8519B710EE6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406401" y="2030324"/>
            <a:ext cx="5675829" cy="4213458"/>
          </a:xfrm>
        </p:spPr>
      </p:pic>
    </p:spTree>
    <p:extLst>
      <p:ext uri="{BB962C8B-B14F-4D97-AF65-F5344CB8AC3E}">
        <p14:creationId xmlns:p14="http://schemas.microsoft.com/office/powerpoint/2010/main" val="246108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PDDL</a:t>
            </a:r>
            <a:br>
              <a:rPr lang="de-DE" dirty="0"/>
            </a:br>
            <a:r>
              <a:rPr lang="de-DE" sz="2000" dirty="0"/>
              <a:t>DOMAIN</a:t>
            </a:r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BCEDFF55-077A-AD51-B0AC-8462D5E9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C53E40E-732F-6761-B0A8-A6493481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28" y="2890586"/>
            <a:ext cx="4562188" cy="32025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3ED3427-6976-FA52-0FA2-C876B65C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12" y="2890587"/>
            <a:ext cx="4745652" cy="32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3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PDDL</a:t>
            </a:r>
            <a:br>
              <a:rPr lang="de-DE" dirty="0"/>
            </a:br>
            <a:r>
              <a:rPr lang="de-DE" sz="2000" dirty="0"/>
              <a:t>DOMAIN</a:t>
            </a:r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BCEDFF55-077A-AD51-B0AC-8462D5E98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17C90D6-ECDB-F202-843B-76FC8DEADBC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83931" y="2221261"/>
            <a:ext cx="4086404" cy="3834816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C53EA15-5AA2-726D-EDD4-C1969C380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129" y="2221261"/>
            <a:ext cx="3937773" cy="38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94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D7D366C-8BA2-190E-24EF-1315FBEBB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2386121"/>
            <a:ext cx="8149937" cy="3743329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PDDL</a:t>
            </a:r>
            <a:br>
              <a:rPr lang="de-DE" dirty="0"/>
            </a:br>
            <a:r>
              <a:rPr lang="de-DE" sz="2000" dirty="0"/>
              <a:t>PROBLEM</a:t>
            </a:r>
          </a:p>
        </p:txBody>
      </p:sp>
      <p:sp>
        <p:nvSpPr>
          <p:cNvPr id="16" name="Fußzeilenplatzhalter 2">
            <a:extLst>
              <a:ext uri="{FF2B5EF4-FFF2-40B4-BE49-F238E27FC236}">
                <a16:creationId xmlns:a16="http://schemas.microsoft.com/office/drawing/2014/main" id="{B0CEA856-B1CD-D29D-06CE-A574A46CC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67784A8-E06D-12B8-4DE7-2822128BE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77"/>
          <a:stretch/>
        </p:blipFill>
        <p:spPr>
          <a:xfrm>
            <a:off x="4747327" y="2248054"/>
            <a:ext cx="7036162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02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PDDL</a:t>
            </a:r>
            <a:br>
              <a:rPr lang="de-DE" dirty="0"/>
            </a:br>
            <a:r>
              <a:rPr lang="de-DE" sz="2000" dirty="0"/>
              <a:t>PROBLEM</a:t>
            </a:r>
          </a:p>
        </p:txBody>
      </p:sp>
      <p:sp>
        <p:nvSpPr>
          <p:cNvPr id="16" name="Fußzeilenplatzhalter 2">
            <a:extLst>
              <a:ext uri="{FF2B5EF4-FFF2-40B4-BE49-F238E27FC236}">
                <a16:creationId xmlns:a16="http://schemas.microsoft.com/office/drawing/2014/main" id="{F078153B-741E-2EF0-3FE9-69070919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344A63-448B-AFA7-3175-095938D2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1" y="2547160"/>
            <a:ext cx="3414383" cy="30444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8AD64BB-59C6-0A09-9CD3-AE7262EF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777" y="2363388"/>
            <a:ext cx="5191868" cy="3941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FF17D07-01F5-2F43-5A2D-1883E6A12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456" y="1912969"/>
            <a:ext cx="4101814" cy="31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39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8707CF-33F3-3176-0034-5663EC8DF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BBA59A-3D60-870B-229A-9B47D6ED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|  </a:t>
            </a:r>
            <a:fld id="{E6B5151A-17C4-4431-8407-112C0160A8B6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48E845A-B004-47B0-6D88-D266F617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PDDL</a:t>
            </a:r>
            <a:br>
              <a:rPr lang="de-DE" dirty="0"/>
            </a:br>
            <a:r>
              <a:rPr lang="de-DE" sz="2000" dirty="0"/>
              <a:t>PLAN</a:t>
            </a:r>
          </a:p>
        </p:txBody>
      </p:sp>
      <p:pic>
        <p:nvPicPr>
          <p:cNvPr id="14" name="Inhaltsplatzhalter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6FF9177-A910-00DC-C495-68EB0D62820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06401" y="2009588"/>
            <a:ext cx="2267266" cy="1114581"/>
          </a:xfr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7F82C74-9F65-5B79-08F5-9D051F88B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3571465"/>
            <a:ext cx="4136616" cy="164892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DA3C0E84-755C-F25A-59F4-BD636CDFC87E}"/>
              </a:ext>
            </a:extLst>
          </p:cNvPr>
          <p:cNvSpPr txBox="1"/>
          <p:nvPr/>
        </p:nvSpPr>
        <p:spPr>
          <a:xfrm>
            <a:off x="406401" y="5243453"/>
            <a:ext cx="3936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Legende [1]:</a:t>
            </a:r>
            <a:br>
              <a:rPr lang="de-DE" sz="1100" dirty="0">
                <a:solidFill>
                  <a:srgbClr val="FF0000"/>
                </a:solidFill>
              </a:rPr>
            </a:br>
            <a:r>
              <a:rPr lang="de-DE" sz="1100" dirty="0">
                <a:solidFill>
                  <a:srgbClr val="FF0000"/>
                </a:solidFill>
              </a:rPr>
              <a:t>	Start der Action</a:t>
            </a:r>
          </a:p>
          <a:p>
            <a:r>
              <a:rPr lang="de-DE" sz="1100" dirty="0">
                <a:solidFill>
                  <a:srgbClr val="009FD5"/>
                </a:solidFill>
              </a:rPr>
              <a:t>	Action</a:t>
            </a:r>
          </a:p>
          <a:p>
            <a:r>
              <a:rPr lang="de-DE" sz="1100" dirty="0">
                <a:solidFill>
                  <a:srgbClr val="64B32C"/>
                </a:solidFill>
              </a:rPr>
              <a:t>	Erwartete Dauer der Action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1DF5E4C-F85C-9BDE-2A31-E63C0A796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889" y="1935280"/>
            <a:ext cx="5122600" cy="4406778"/>
          </a:xfrm>
          <a:prstGeom prst="rect">
            <a:avLst/>
          </a:prstGeom>
        </p:spPr>
      </p:pic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9105D0AE-F907-AFEC-946C-05E0F1C5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6401" y="6515213"/>
            <a:ext cx="7375299" cy="216000"/>
          </a:xfrm>
        </p:spPr>
        <p:txBody>
          <a:bodyPr/>
          <a:lstStyle/>
          <a:p>
            <a:r>
              <a:rPr lang="de-DE" dirty="0"/>
              <a:t>Rico Steinke &amp; Ozan Anli - Prof. Dr. Zöllner - WS22/23 - T1 MAS</a:t>
            </a:r>
          </a:p>
        </p:txBody>
      </p:sp>
    </p:spTree>
    <p:extLst>
      <p:ext uri="{BB962C8B-B14F-4D97-AF65-F5344CB8AC3E}">
        <p14:creationId xmlns:p14="http://schemas.microsoft.com/office/powerpoint/2010/main" val="331845603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3FF51532-DEED-4DC4-B3A0-61070993AEC6}"/>
    </a:ext>
  </a:extLst>
</a:theme>
</file>

<file path=ppt/theme/theme2.xml><?xml version="1.0" encoding="utf-8"?>
<a:theme xmlns:a="http://schemas.openxmlformats.org/drawingml/2006/main" name="1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3.xml><?xml version="1.0" encoding="utf-8"?>
<a:theme xmlns:a="http://schemas.openxmlformats.org/drawingml/2006/main" name="2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4.xml><?xml version="1.0" encoding="utf-8"?>
<a:theme xmlns:a="http://schemas.openxmlformats.org/drawingml/2006/main" name="3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5.xml><?xml version="1.0" encoding="utf-8"?>
<a:theme xmlns:a="http://schemas.openxmlformats.org/drawingml/2006/main" name="4_PPT_HHN_16x9_DE_02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8" id="{0F21E387-B582-4D2F-8A48-CC6B64B7AE4B}" vid="{D7A58EC6-61D0-460A-B578-B844656B215B}"/>
    </a:ext>
  </a:extLst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PPT_HHN_16x9_DE_02-1</Template>
  <TotalTime>0</TotalTime>
  <Words>1978</Words>
  <Application>Microsoft Office PowerPoint</Application>
  <PresentationFormat>Breitbild</PresentationFormat>
  <Paragraphs>392</Paragraphs>
  <Slides>36</Slides>
  <Notes>0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36</vt:i4>
      </vt:variant>
    </vt:vector>
  </HeadingPairs>
  <TitlesOfParts>
    <vt:vector size="44" baseType="lpstr">
      <vt:lpstr>Arial</vt:lpstr>
      <vt:lpstr>Calibri</vt:lpstr>
      <vt:lpstr>Wingdings</vt:lpstr>
      <vt:lpstr>PPT_HHN_16x9_DE_02</vt:lpstr>
      <vt:lpstr>1_PPT_HHN_16x9_DE_02</vt:lpstr>
      <vt:lpstr>2_PPT_HHN_16x9_DE_02</vt:lpstr>
      <vt:lpstr>3_PPT_HHN_16x9_DE_02</vt:lpstr>
      <vt:lpstr>4_PPT_HHN_16x9_DE_02</vt:lpstr>
      <vt:lpstr>ASAP github.com/rico227/asap github.com/KCL-Planning/ROSPlan</vt:lpstr>
      <vt:lpstr>Agenda</vt:lpstr>
      <vt:lpstr>Aufgabenbeschreibung </vt:lpstr>
      <vt:lpstr>PDDL DOMAIN</vt:lpstr>
      <vt:lpstr>PDDL DOMAIN</vt:lpstr>
      <vt:lpstr>PDDL DOMAIN</vt:lpstr>
      <vt:lpstr>PDDL PROBLEM</vt:lpstr>
      <vt:lpstr>PDDL PROBLEM</vt:lpstr>
      <vt:lpstr>PDDL PLAN</vt:lpstr>
      <vt:lpstr>PDDL PLAN</vt:lpstr>
      <vt:lpstr>ROSPlan Überblick</vt:lpstr>
      <vt:lpstr>ROSPlan Problem Interface</vt:lpstr>
      <vt:lpstr>ROSPlan Planner Interface</vt:lpstr>
      <vt:lpstr>ROSPlan Planner Interface</vt:lpstr>
      <vt:lpstr>ROSPlan Action Interface</vt:lpstr>
      <vt:lpstr>ROSPlan Sensing Interface</vt:lpstr>
      <vt:lpstr>Umweltmodell Übersicht</vt:lpstr>
      <vt:lpstr>Vorgehen </vt:lpstr>
      <vt:lpstr>Vorgehen </vt:lpstr>
      <vt:lpstr>Vorgehen </vt:lpstr>
      <vt:lpstr>Vorgehen </vt:lpstr>
      <vt:lpstr>Vorgehen Map Server</vt:lpstr>
      <vt:lpstr>Vorgehen Architektur</vt:lpstr>
      <vt:lpstr>Vorgehen Überblick ROS</vt:lpstr>
      <vt:lpstr>Vorgehen Main Coordinator</vt:lpstr>
      <vt:lpstr>Vorgehen Main Coordinator</vt:lpstr>
      <vt:lpstr>Vorgehen Main Coordinator</vt:lpstr>
      <vt:lpstr>Vorgehen Action Interface - action_interface_config.yaml</vt:lpstr>
      <vt:lpstr>Vorgehen Action Interface - interface.py</vt:lpstr>
      <vt:lpstr>Vorgehen Sensing Interface Manager - sensing_interface_config.yaml</vt:lpstr>
      <vt:lpstr>Vorgehen Sensing Interface - sensing_interface.py</vt:lpstr>
      <vt:lpstr>Ergebnisse Pick and Place</vt:lpstr>
      <vt:lpstr>Ergebnisse Pick and Place</vt:lpstr>
      <vt:lpstr>Ergebnisse Erkundung</vt:lpstr>
      <vt:lpstr>Ergebnisse Erkundung</vt:lpstr>
      <vt:lpstr>Quellenverzeichnis</vt:lpstr>
    </vt:vector>
  </TitlesOfParts>
  <Company>Hochschule Heilbronn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DIE HEADLINE</dc:title>
  <dc:creator>Dausch, Anke</dc:creator>
  <cp:lastModifiedBy>Rico Steinke</cp:lastModifiedBy>
  <cp:revision>155</cp:revision>
  <dcterms:created xsi:type="dcterms:W3CDTF">2019-06-19T07:47:57Z</dcterms:created>
  <dcterms:modified xsi:type="dcterms:W3CDTF">2023-02-17T10:08:17Z</dcterms:modified>
</cp:coreProperties>
</file>